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439.xml"/>
  <Override ContentType="application/vnd.openxmlformats-officedocument.presentationml.slideLayout+xml" PartName="/ppt/slideLayouts/slideLayout447.xml"/>
  <Override ContentType="application/vnd.openxmlformats-officedocument.presentationml.slideLayout+xml" PartName="/ppt/slideLayouts/slideLayout366.xml"/>
  <Override ContentType="application/vnd.openxmlformats-officedocument.presentationml.slideLayout+xml" PartName="/ppt/slideLayouts/slideLayout455.xml"/>
  <Override ContentType="application/vnd.openxmlformats-officedocument.presentationml.slideLayout+xml" PartName="/ppt/slideLayouts/slideLayout96.xml"/>
  <Override ContentType="application/vnd.openxmlformats-officedocument.presentationml.slideLayout+xml" PartName="/ppt/slideLayouts/slideLayout358.xml"/>
  <Override ContentType="application/vnd.openxmlformats-officedocument.presentationml.slideLayout+xml" PartName="/ppt/slideLayouts/slideLayout269.xml"/>
  <Override ContentType="application/vnd.openxmlformats-officedocument.presentationml.slideLayout+xml" PartName="/ppt/slideLayouts/slideLayout285.xml"/>
  <Override ContentType="application/vnd.openxmlformats-officedocument.presentationml.slideLayout+xml" PartName="/ppt/slideLayouts/slideLayout110.xml"/>
  <Override ContentType="application/vnd.openxmlformats-officedocument.presentationml.slideLayout+xml" PartName="/ppt/slideLayouts/slideLayout471.xml"/>
  <Override ContentType="application/vnd.openxmlformats-officedocument.presentationml.slideLayout+xml" PartName="/ppt/slideLayouts/slideLayout382.xml"/>
  <Override ContentType="application/vnd.openxmlformats-officedocument.presentationml.slideLayout+xml" PartName="/ppt/slideLayouts/slideLayout277.xml"/>
  <Override ContentType="application/vnd.openxmlformats-officedocument.presentationml.slideLayout+xml" PartName="/ppt/slideLayouts/slideLayout196.xml"/>
  <Override ContentType="application/vnd.openxmlformats-officedocument.presentationml.slideLayout+xml" PartName="/ppt/slideLayouts/slideLayout102.xml"/>
  <Override ContentType="application/vnd.openxmlformats-officedocument.presentationml.slideLayout+xml" PartName="/ppt/slideLayouts/slideLayout463.xml"/>
  <Override ContentType="application/vnd.openxmlformats-officedocument.presentationml.slideLayout+xml" PartName="/ppt/slideLayouts/slideLayout188.xml"/>
  <Override ContentType="application/vnd.openxmlformats-officedocument.presentationml.slideLayout+xml" PartName="/ppt/slideLayouts/slideLayout374.xml"/>
  <Override ContentType="application/vnd.openxmlformats-officedocument.presentationml.slideLayout+xml" PartName="/ppt/slideLayouts/slideLayout165.xml"/>
  <Override ContentType="application/vnd.openxmlformats-officedocument.presentationml.slideLayout+xml" PartName="/ppt/slideLayouts/slideLayout343.xml"/>
  <Override ContentType="application/vnd.openxmlformats-officedocument.presentationml.slideLayout+xml" PartName="/ppt/slideLayouts/slideLayout262.xml"/>
  <Override ContentType="application/vnd.openxmlformats-officedocument.presentationml.slideLayout+xml" PartName="/ppt/slideLayouts/slideLayout65.xml"/>
  <Override ContentType="application/vnd.openxmlformats-officedocument.presentationml.slideLayout+xml" PartName="/ppt/slideLayouts/slideLayout390.xml"/>
  <Override ContentType="application/vnd.openxmlformats-officedocument.presentationml.slideLayout+xml" PartName="/ppt/slideLayouts/slideLayout293.xml"/>
  <Override ContentType="application/vnd.openxmlformats-officedocument.presentationml.slideLayout+xml" PartName="/ppt/slideLayouts/slideLayout440.xml"/>
  <Override ContentType="application/vnd.openxmlformats-officedocument.presentationml.slideLayout+xml" PartName="/ppt/slideLayouts/slideLayout49.xml"/>
  <Override ContentType="application/vnd.openxmlformats-officedocument.presentationml.slideLayout+xml" PartName="/ppt/slideLayouts/slideLayout319.xml"/>
  <Override ContentType="application/vnd.openxmlformats-officedocument.presentationml.slideLayout+xml" PartName="/ppt/slideLayouts/slideLayout117.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41.xml"/>
  <Override ContentType="application/vnd.openxmlformats-officedocument.presentationml.slideLayout+xml" PartName="/ppt/slideLayouts/slideLayout478.xml"/>
  <Override ContentType="application/vnd.openxmlformats-officedocument.presentationml.slideLayout+xml" PartName="/ppt/slideLayouts/slideLayout214.xml"/>
  <Override ContentType="application/vnd.openxmlformats-officedocument.presentationml.slideLayout+xml" PartName="/ppt/slideLayouts/slideLayout150.xml"/>
  <Override ContentType="application/vnd.openxmlformats-officedocument.presentationml.slideLayout+xml" PartName="/ppt/slideLayouts/slideLayout133.xml"/>
  <Override ContentType="application/vnd.openxmlformats-officedocument.presentationml.slideLayout+xml" PartName="/ppt/slideLayouts/slideLayout494.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238.xml"/>
  <Override ContentType="application/vnd.openxmlformats-officedocument.presentationml.slideLayout+xml" PartName="/ppt/slideLayouts/slideLayout424.xml"/>
  <Override ContentType="application/vnd.openxmlformats-officedocument.presentationml.slideLayout+xml" PartName="/ppt/slideLayouts/slideLayout73.xml"/>
  <Override ContentType="application/vnd.openxmlformats-officedocument.presentationml.slideLayout+xml" PartName="/ppt/slideLayouts/slideLayout415.xml"/>
  <Override ContentType="application/vnd.openxmlformats-officedocument.presentationml.slideLayout+xml" PartName="/ppt/slideLayouts/slideLayout351.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407.xml"/>
  <Override ContentType="application/vnd.openxmlformats-officedocument.presentationml.slideLayout+xml" PartName="/ppt/slideLayouts/slideLayout432.xml"/>
  <Override ContentType="application/vnd.openxmlformats-officedocument.presentationml.slideLayout+xml" PartName="/ppt/slideLayouts/slideLayout304.xml"/>
  <Override ContentType="application/vnd.openxmlformats-officedocument.presentationml.slideLayout+xml" PartName="/ppt/slideLayouts/slideLayout334.xml"/>
  <Override ContentType="application/vnd.openxmlformats-officedocument.presentationml.slideLayout+xml" PartName="/ppt/slideLayouts/slideLayout505.xml"/>
  <Override ContentType="application/vnd.openxmlformats-officedocument.presentationml.slideLayout+xml" PartName="/ppt/slideLayouts/slideLayout172.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125.xml"/>
  <Override ContentType="application/vnd.openxmlformats-officedocument.presentationml.slideLayout+xml" PartName="/ppt/slideLayouts/slideLayout486.xml"/>
  <Override ContentType="application/vnd.openxmlformats-officedocument.presentationml.slideLayout+xml" PartName="/ppt/slideLayouts/slideLayout88.xml"/>
  <Override ContentType="application/vnd.openxmlformats-officedocument.presentationml.slideLayout+xml" PartName="/ppt/slideLayouts/slideLayout270.xml"/>
  <Override ContentType="application/vnd.openxmlformats-officedocument.presentationml.slideLayout+xml" PartName="/ppt/slideLayouts/slideLayout253.xml"/>
  <Override ContentType="application/vnd.openxmlformats-officedocument.presentationml.slideLayout+xml" PartName="/ppt/slideLayouts/slideLayout400.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464.xml"/>
  <Override ContentType="application/vnd.openxmlformats-officedocument.presentationml.slideLayout+xml" PartName="/ppt/slideLayouts/slideLayout367.xml"/>
  <Override ContentType="application/vnd.openxmlformats-officedocument.presentationml.slideLayout+xml" PartName="/ppt/slideLayouts/slideLayout103.xml"/>
  <Override ContentType="application/vnd.openxmlformats-officedocument.presentationml.slideLayout+xml" PartName="/ppt/slideLayouts/slideLayout89.xml"/>
  <Override ContentType="application/vnd.openxmlformats-officedocument.presentationml.slideLayout+xml" PartName="/ppt/slideLayouts/slideLayout446.xml"/>
  <Override ContentType="application/vnd.openxmlformats-officedocument.presentationml.slideLayout+xml" PartName="/ppt/slideLayouts/slideLayout357.xml"/>
  <Override ContentType="application/vnd.openxmlformats-officedocument.presentationml.slideLayout+xml" PartName="/ppt/slideLayouts/slideLayout180.xml"/>
  <Override ContentType="application/vnd.openxmlformats-officedocument.presentationml.slideLayout+xml" PartName="/ppt/slideLayouts/slideLayout95.xml"/>
  <Override ContentType="application/vnd.openxmlformats-officedocument.presentationml.slideLayout+xml" PartName="/ppt/slideLayouts/slideLayout64.xml"/>
  <Override ContentType="application/vnd.openxmlformats-officedocument.presentationml.slideLayout+xml" PartName="/ppt/slideLayouts/slideLayout391.xml"/>
  <Override ContentType="application/vnd.openxmlformats-officedocument.presentationml.slideLayout+xml" PartName="/ppt/slideLayouts/slideLayout480.xml"/>
  <Override ContentType="application/vnd.openxmlformats-officedocument.presentationml.slideLayout+xml" PartName="/ppt/slideLayouts/slideLayout268.xml"/>
  <Override ContentType="application/vnd.openxmlformats-officedocument.presentationml.slideLayout+xml" PartName="/ppt/slideLayouts/slideLayout294.xml"/>
  <Override ContentType="application/vnd.openxmlformats-officedocument.presentationml.slideLayout+xml" PartName="/ppt/slideLayouts/slideLayout18.xml"/>
  <Override ContentType="application/vnd.openxmlformats-officedocument.presentationml.slideLayout+xml" PartName="/ppt/slideLayouts/slideLayout318.xml"/>
  <Override ContentType="application/vnd.openxmlformats-officedocument.presentationml.slideLayout+xml" PartName="/ppt/slideLayouts/slideLayout470.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479.xml"/>
  <Override ContentType="application/vnd.openxmlformats-officedocument.presentationml.slideLayout+xml" PartName="/ppt/slideLayouts/slideLayout245.xml"/>
  <Override ContentType="application/vnd.openxmlformats-officedocument.presentationml.slideLayout+xml" PartName="/ppt/slideLayouts/slideLayout373.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495.xml"/>
  <Override ContentType="application/vnd.openxmlformats-officedocument.presentationml.slideLayout+xml" PartName="/ppt/slideLayouts/slideLayout231.xml"/>
  <Override ContentType="application/vnd.openxmlformats-officedocument.presentationml.slideLayout+xml" PartName="/ppt/slideLayouts/slideLayout342.xml"/>
  <Override ContentType="application/vnd.openxmlformats-officedocument.presentationml.slideLayout+xml" PartName="/ppt/slideLayouts/slideLayout230.xml"/>
  <Override ContentType="application/vnd.openxmlformats-officedocument.presentationml.slideLayout+xml" PartName="/ppt/slideLayouts/slideLayout485.xml"/>
  <Override ContentType="application/vnd.openxmlformats-officedocument.presentationml.slideLayout+xml" PartName="/ppt/slideLayouts/slideLayout141.xml"/>
  <Override ContentType="application/vnd.openxmlformats-officedocument.presentationml.slideLayout+xml" PartName="/ppt/slideLayouts/slideLayout239.xml"/>
  <Override ContentType="application/vnd.openxmlformats-officedocument.presentationml.slideLayout+xml" PartName="/ppt/slideLayouts/slideLayout425.xml"/>
  <Override ContentType="application/vnd.openxmlformats-officedocument.presentationml.slideLayout+xml" PartName="/ppt/slideLayouts/slideLayout7.xml"/>
  <Override ContentType="application/vnd.openxmlformats-officedocument.presentationml.slideLayout+xml" PartName="/ppt/slideLayouts/slideLayout299.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263.xml"/>
  <Override ContentType="application/vnd.openxmlformats-officedocument.presentationml.slideLayout+xml" PartName="/ppt/slideLayouts/slideLayout352.xml"/>
  <Override ContentType="application/vnd.openxmlformats-officedocument.presentationml.slideLayout+xml" PartName="/ppt/slideLayouts/slideLayout335.xml"/>
  <Override ContentType="application/vnd.openxmlformats-officedocument.presentationml.slideLayout+xml" PartName="/ppt/slideLayouts/slideLayout246.xml"/>
  <Override ContentType="application/vnd.openxmlformats-officedocument.presentationml.slideLayout+xml" PartName="/ppt/slideLayouts/slideLayout504.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431.xml"/>
  <Override ContentType="application/vnd.openxmlformats-officedocument.presentationml.slideLayout+xml" PartName="/ppt/slideLayouts/slideLayout57.xml"/>
  <Override ContentType="application/vnd.openxmlformats-officedocument.presentationml.slideLayout+xml" PartName="/ppt/slideLayouts/slideLayout414.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56.xml"/>
  <Override ContentType="application/vnd.openxmlformats-officedocument.presentationml.slideLayout+xml" PartName="/ppt/slideLayouts/slideLayout408.xml"/>
  <Override ContentType="application/vnd.openxmlformats-officedocument.presentationml.slideLayout+xml" PartName="/ppt/slideLayouts/slideLayout173.xml"/>
  <Override ContentType="application/vnd.openxmlformats-officedocument.presentationml.slideLayout+xml" PartName="/ppt/slideLayouts/slideLayout389.xml"/>
  <Override ContentType="application/vnd.openxmlformats-officedocument.presentationml.slideLayout+xml" PartName="/ppt/slideLayouts/slideLayout320.xml"/>
  <Override ContentType="application/vnd.openxmlformats-officedocument.presentationml.slideLayout+xml" PartName="/ppt/slideLayouts/slideLayout260.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481.xml"/>
  <Override ContentType="application/vnd.openxmlformats-officedocument.presentationml.slideLayout+xml" PartName="/ppt/slideLayouts/slideLayout384.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406.xml"/>
  <Override ContentType="application/vnd.openxmlformats-officedocument.presentationml.slideLayout+xml" PartName="/ppt/slideLayouts/slideLayout305.xml"/>
  <Override ContentType="application/vnd.openxmlformats-officedocument.presentationml.slideLayout+xml" PartName="/ppt/slideLayouts/slideLayout348.xml"/>
  <Override ContentType="application/vnd.openxmlformats-officedocument.presentationml.slideLayout+xml" PartName="/ppt/slideLayouts/slideLayout47.xml"/>
  <Override ContentType="application/vnd.openxmlformats-officedocument.presentationml.slideLayout+xml" PartName="/ppt/slideLayouts/slideLayout399.xml"/>
  <Override ContentType="application/vnd.openxmlformats-officedocument.presentationml.slideLayout+xml" PartName="/ppt/slideLayouts/slideLayout356.xml"/>
  <Override ContentType="application/vnd.openxmlformats-officedocument.presentationml.slideLayout+xml" PartName="/ppt/slideLayouts/slideLayout496.xml"/>
  <Override ContentType="application/vnd.openxmlformats-officedocument.presentationml.slideLayout+xml" PartName="/ppt/slideLayouts/slideLayout5.xml"/>
  <Override ContentType="application/vnd.openxmlformats-officedocument.presentationml.slideLayout+xml" PartName="/ppt/slideLayouts/slideLayout410.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275.xml"/>
  <Override ContentType="application/vnd.openxmlformats-officedocument.presentationml.slideLayout+xml" PartName="/ppt/slideLayouts/slideLayout449.xml"/>
  <Override ContentType="application/vnd.openxmlformats-officedocument.presentationml.slideLayout+xml" PartName="/ppt/slideLayouts/slideLayout429.xml"/>
  <Override ContentType="application/vnd.openxmlformats-officedocument.presentationml.slideLayout+xml" PartName="/ppt/slideLayouts/slideLayout35.xml"/>
  <Override ContentType="application/vnd.openxmlformats-officedocument.presentationml.slideLayout+xml" PartName="/ppt/slideLayouts/slideLayout228.xml"/>
  <Override ContentType="application/vnd.openxmlformats-officedocument.presentationml.slideLayout+xml" PartName="/ppt/slideLayouts/slideLayout280.xml"/>
  <Override ContentType="application/vnd.openxmlformats-officedocument.presentationml.slideLayout+xml" PartName="/ppt/slideLayouts/slideLayout453.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325.xml"/>
  <Override ContentType="application/vnd.openxmlformats-officedocument.presentationml.slideLayout+xml" PartName="/ppt/slideLayouts/slideLayout341.xml"/>
  <Override ContentType="application/vnd.openxmlformats-officedocument.presentationml.slideLayout+xml" PartName="/ppt/slideLayouts/slideLayout368.xml"/>
  <Override ContentType="application/vnd.openxmlformats-officedocument.presentationml.slideLayout+xml" PartName="/ppt/slideLayouts/slideLayout477.xml"/>
  <Override ContentType="application/vnd.openxmlformats-officedocument.presentationml.slideLayout+xml" PartName="/ppt/slideLayouts/slideLayout328.xml"/>
  <Override ContentType="application/vnd.openxmlformats-officedocument.presentationml.slideLayout+xml" PartName="/ppt/slideLayouts/slideLayout353.xml"/>
  <Override ContentType="application/vnd.openxmlformats-officedocument.presentationml.slideLayout+xml" PartName="/ppt/slideLayouts/slideLayout434.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310.xml"/>
  <Override ContentType="application/vnd.openxmlformats-officedocument.presentationml.slideLayout+xml" PartName="/ppt/slideLayouts/slideLayout204.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441.xml"/>
  <Override ContentType="application/vnd.openxmlformats-officedocument.presentationml.slideLayout+xml" PartName="/ppt/slideLayouts/slideLayout298.xml"/>
  <Override ContentType="application/vnd.openxmlformats-officedocument.presentationml.slideLayout+xml" PartName="/ppt/slideLayouts/slideLayout484.xml"/>
  <Override ContentType="application/vnd.openxmlformats-officedocument.presentationml.slideLayout+xml" PartName="/ppt/slideLayouts/slideLayout247.xml"/>
  <Override ContentType="application/vnd.openxmlformats-officedocument.presentationml.slideLayout+xml" PartName="/ppt/slideLayouts/slideLayout140.xml"/>
  <Override ContentType="application/vnd.openxmlformats-officedocument.presentationml.slideLayout+xml" PartName="/ppt/slideLayouts/slideLayout90.xml"/>
  <Override ContentType="application/vnd.openxmlformats-officedocument.presentationml.slideLayout+xml" PartName="/ppt/slideLayouts/slideLayout396.xml"/>
  <Override ContentType="application/vnd.openxmlformats-officedocument.presentationml.slideLayout+xml" PartName="/ppt/slideLayouts/slideLayout255.xml"/>
  <Override ContentType="application/vnd.openxmlformats-officedocument.presentationml.slideLayout+xml" PartName="/ppt/slideLayouts/slideLayout381.xml"/>
  <Override ContentType="application/vnd.openxmlformats-officedocument.presentationml.slideLayout+xml" PartName="/ppt/slideLayouts/slideLayout127.xml"/>
  <Override ContentType="application/vnd.openxmlformats-officedocument.presentationml.slideLayout+xml" PartName="/ppt/slideLayouts/slideLayout174.xml"/>
  <Override ContentType="application/vnd.openxmlformats-officedocument.presentationml.slideLayout+xml" PartName="/ppt/slideLayouts/slideLayout462.xml"/>
  <Override ContentType="application/vnd.openxmlformats-officedocument.presentationml.slideLayout+xml" PartName="/ppt/slideLayouts/slideLayout13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240.xml"/>
  <Override ContentType="application/vnd.openxmlformats-officedocument.presentationml.slideLayout+xml" PartName="/ppt/slideLayouts/slideLayout413.xml"/>
  <Override ContentType="application/vnd.openxmlformats-officedocument.presentationml.slideLayout+xml" PartName="/ppt/slideLayouts/slideLayout283.xml"/>
  <Override ContentType="application/vnd.openxmlformats-officedocument.presentationml.slideLayout+xml" PartName="/ppt/slideLayouts/slideLayout456.xml"/>
  <Override ContentType="application/vnd.openxmlformats-officedocument.presentationml.slideLayout+xml" PartName="/ppt/slideLayouts/slideLayout112.xml"/>
  <Override ContentType="application/vnd.openxmlformats-officedocument.presentationml.slideLayout+xml" PartName="/ppt/slideLayouts/slideLayout75.xml"/>
  <Override ContentType="application/vnd.openxmlformats-officedocument.presentationml.slideLayout+xml" PartName="/ppt/slideLayouts/slideLayout469.xml"/>
  <Override ContentType="application/vnd.openxmlformats-officedocument.presentationml.slideLayout+xml" PartName="/ppt/slideLayouts/slideLayout426.xml"/>
  <Override ContentType="application/vnd.openxmlformats-officedocument.presentationml.slideLayout+xml" PartName="/ppt/slideLayouts/slideLayout32.xml"/>
  <Override ContentType="application/vnd.openxmlformats-officedocument.presentationml.slideLayout+xml" PartName="/ppt/slideLayouts/slideLayout375.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40.xml"/>
  <Override ContentType="application/vnd.openxmlformats-officedocument.presentationml.slideLayout+xml" PartName="/ppt/slideLayouts/slideLayout306.xml"/>
  <Override ContentType="application/vnd.openxmlformats-officedocument.presentationml.slideLayout+xml" PartName="/ppt/slideLayouts/slideLayout349.xml"/>
  <Override ContentType="application/vnd.openxmlformats-officedocument.presentationml.slideLayout+xml" PartName="/ppt/slideLayouts/slideLayout411.xml"/>
  <Override ContentType="application/vnd.openxmlformats-officedocument.presentationml.slideLayout+xml" PartName="/ppt/slideLayouts/slideLayout233.xml"/>
  <Override ContentType="application/vnd.openxmlformats-officedocument.presentationml.slideLayout+xml" PartName="/ppt/slideLayouts/slideLayout383.xml"/>
  <Override ContentType="application/vnd.openxmlformats-officedocument.presentationml.slideLayout+xml" PartName="/ppt/slideLayouts/slideLayout497.xml"/>
  <Override ContentType="application/vnd.openxmlformats-officedocument.presentationml.slideLayout+xml" PartName="/ppt/slideLayouts/slideLayout454.xml"/>
  <Override ContentType="application/vnd.openxmlformats-officedocument.presentationml.slideLayout+xml" PartName="/ppt/slideLayouts/slideLayout60.xml"/>
  <Override ContentType="application/vnd.openxmlformats-officedocument.presentationml.slideLayout+xml" PartName="/ppt/slideLayouts/slideLayout326.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369.xml"/>
  <Override ContentType="application/vnd.openxmlformats-officedocument.presentationml.slideLayout+xml" PartName="/ppt/slideLayouts/slideLayout276.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360.xml"/>
  <Override ContentType="application/vnd.openxmlformats-officedocument.presentationml.slideLayout+xml" PartName="/ppt/slideLayouts/slideLayout261.xml"/>
  <Override ContentType="application/vnd.openxmlformats-officedocument.presentationml.slideLayout+xml" PartName="/ppt/slideLayouts/slideLayout4.xml"/>
  <Override ContentType="application/vnd.openxmlformats-officedocument.presentationml.slideLayout+xml" PartName="/ppt/slideLayouts/slideLayout398.xml"/>
  <Override ContentType="application/vnd.openxmlformats-officedocument.presentationml.slideLayout+xml" PartName="/ppt/slideLayouts/slideLayout355.xml"/>
  <Override ContentType="application/vnd.openxmlformats-officedocument.presentationml.slideLayout+xml" PartName="/ppt/slideLayouts/slideLayout405.xml"/>
  <Override ContentType="application/vnd.openxmlformats-officedocument.presentationml.slideLayout+xml" PartName="/ppt/slideLayouts/slideLayout312.xml"/>
  <Override ContentType="application/vnd.openxmlformats-officedocument.presentationml.slideLayout+xml" PartName="/ppt/slideLayouts/slideLayout448.xml"/>
  <Override ContentType="application/vnd.openxmlformats-officedocument.presentationml.slideLayout+xml" PartName="/ppt/slideLayouts/slideLayout227.xml"/>
  <Override ContentType="application/vnd.openxmlformats-officedocument.presentationml.slideLayout+xml" PartName="/ppt/slideLayouts/slideLayout482.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354.xml"/>
  <Override ContentType="application/vnd.openxmlformats-officedocument.presentationml.slideLayout+xml" PartName="/ppt/slideLayouts/slideLayout282.xml"/>
  <Override ContentType="application/vnd.openxmlformats-officedocument.presentationml.slideLayout+xml" PartName="/ppt/slideLayouts/slideLayout397.xml"/>
  <Override ContentType="application/vnd.openxmlformats-officedocument.presentationml.slideLayout+xml" PartName="/ppt/slideLayouts/slideLayout76.xml"/>
  <Override ContentType="application/vnd.openxmlformats-officedocument.presentationml.slideLayout+xml" PartName="/ppt/slideLayouts/slideLayout33.xml"/>
  <Override ContentType="application/vnd.openxmlformats-officedocument.presentationml.slideLayout+xml" PartName="/ppt/slideLayouts/slideLayout476.xml"/>
  <Override ContentType="application/vnd.openxmlformats-officedocument.presentationml.slideLayout+xml" PartName="/ppt/slideLayouts/slideLayout327.xml"/>
  <Override ContentType="application/vnd.openxmlformats-officedocument.presentationml.slideLayout+xml" PartName="/ppt/slideLayouts/slideLayout433.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361.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211.xml"/>
  <Override ContentType="application/vnd.openxmlformats-officedocument.presentationml.slideLayout+xml" PartName="/ppt/slideLayouts/slideLayout461.xml"/>
  <Override ContentType="application/vnd.openxmlformats-officedocument.presentationml.slideLayout+xml" PartName="/ppt/slideLayouts/slideLayout126.xml"/>
  <Override ContentType="application/vnd.openxmlformats-officedocument.presentationml.slideLayout+xml" PartName="/ppt/slideLayouts/slideLayout254.xml"/>
  <Override ContentType="application/vnd.openxmlformats-officedocument.presentationml.slideLayout+xml" PartName="/ppt/slideLayouts/slideLayout427.xml"/>
  <Override ContentType="application/vnd.openxmlformats-officedocument.presentationml.slideLayout+xml" PartName="/ppt/slideLayouts/slideLayout169.xml"/>
  <Override ContentType="application/vnd.openxmlformats-officedocument.presentationml.slideLayout+xml" PartName="/ppt/slideLayouts/slideLayout27.xml"/>
  <Override ContentType="application/vnd.openxmlformats-officedocument.presentationml.slideLayout+xml" PartName="/ppt/slideLayouts/slideLayout376.xml"/>
  <Override ContentType="application/vnd.openxmlformats-officedocument.presentationml.slideLayout+xml" PartName="/ppt/slideLayouts/slideLayout160.xml"/>
  <Override ContentType="application/vnd.openxmlformats-officedocument.presentationml.slideLayout+xml" PartName="/ppt/slideLayouts/slideLayout333.xml"/>
  <Override ContentType="application/vnd.openxmlformats-officedocument.presentationml.slideLayout+xml" PartName="/ppt/slideLayouts/slideLayout218.xml"/>
  <Override ContentType="application/vnd.openxmlformats-officedocument.presentationml.slideLayout+xml" PartName="/ppt/slideLayouts/slideLayout307.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404.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501.xml"/>
  <Override ContentType="application/vnd.openxmlformats-officedocument.presentationml.slideLayout+xml" PartName="/ppt/slideLayouts/slideLayout31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498.xml"/>
  <Override ContentType="application/vnd.openxmlformats-officedocument.presentationml.slideLayout+xml" PartName="/ppt/slideLayouts/slideLayout226.xml"/>
  <Override ContentType="application/vnd.openxmlformats-officedocument.presentationml.slideLayout+xml" PartName="/ppt/slideLayouts/slideLayout412.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234.xml"/>
  <Override ContentType="application/vnd.openxmlformats-officedocument.presentationml.slideLayout+xml" PartName="/ppt/slideLayouts/slideLayout420.xml"/>
  <Override ContentType="application/vnd.openxmlformats-officedocument.presentationml.slideLayout+xml" PartName="/ppt/slideLayouts/slideLayout331.xml"/>
  <Override ContentType="application/vnd.openxmlformats-officedocument.presentationml.slideLayout+xml" PartName="/ppt/slideLayouts/slideLayout242.xml"/>
  <Override ContentType="application/vnd.openxmlformats-officedocument.presentationml.slideLayout+xml" PartName="/ppt/slideLayouts/slideLayout483.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386.xml"/>
  <Override ContentType="application/vnd.openxmlformats-officedocument.presentationml.slideLayout+xml" PartName="/ppt/slideLayouts/slideLayout122.xml"/>
  <Override ContentType="application/vnd.openxmlformats-officedocument.presentationml.slideLayout+xml" PartName="/ppt/slideLayouts/slideLayout338.xml"/>
  <Override ContentType="application/vnd.openxmlformats-officedocument.presentationml.slideLayout+xml" PartName="/ppt/slideLayouts/slideLayout53.xml"/>
  <Override ContentType="application/vnd.openxmlformats-officedocument.presentationml.slideLayout+xml" PartName="/ppt/slideLayouts/slideLayout435.xml"/>
  <Override ContentType="application/vnd.openxmlformats-officedocument.presentationml.slideLayout+xml" PartName="/ppt/slideLayouts/slideLayout257.xml"/>
  <Override ContentType="application/vnd.openxmlformats-officedocument.presentationml.slideLayout+xml" PartName="/ppt/slideLayouts/slideLayout84.xml"/>
  <Override ContentType="application/vnd.openxmlformats-officedocument.presentationml.slideLayout+xml" PartName="/ppt/slideLayouts/slideLayout370.xml"/>
  <Override ContentType="application/vnd.openxmlformats-officedocument.presentationml.slideLayout+xml" PartName="/ppt/slideLayouts/slideLayout92.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362.xml"/>
  <Override ContentType="application/vnd.openxmlformats-officedocument.presentationml.slideLayout+xml" PartName="/ppt/slideLayouts/slideLayout451.xml"/>
  <Override ContentType="application/vnd.openxmlformats-officedocument.presentationml.slideLayout+xml" PartName="/ppt/slideLayouts/slideLayout17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428.xml"/>
  <Override ContentType="application/vnd.openxmlformats-officedocument.presentationml.slideLayout+xml" PartName="/ppt/slideLayouts/slideLayout467.xml"/>
  <Override ContentType="application/vnd.openxmlformats-officedocument.presentationml.slideLayout+xml" PartName="/ppt/slideLayouts/slideLayout458.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475.xml"/>
  <Override ContentType="application/vnd.openxmlformats-officedocument.presentationml.slideLayout+xml" PartName="/ppt/slideLayouts/slideLayout394.xml"/>
  <Override ContentType="application/vnd.openxmlformats-officedocument.presentationml.slideLayout+xml" PartName="/ppt/slideLayouts/slideLayout13.xml"/>
  <Override ContentType="application/vnd.openxmlformats-officedocument.presentationml.slideLayout+xml" PartName="/ppt/slideLayouts/slideLayout347.xml"/>
  <Override ContentType="application/vnd.openxmlformats-officedocument.presentationml.slideLayout+xml" PartName="/ppt/slideLayouts/slideLayout377.xml"/>
  <Override ContentType="application/vnd.openxmlformats-officedocument.presentationml.slideLayout+xml" PartName="/ppt/slideLayouts/slideLayout161.xml"/>
  <Override ContentType="application/vnd.openxmlformats-officedocument.presentationml.slideLayout+xml" PartName="/ppt/slideLayouts/slideLayout490.xml"/>
  <Override ContentType="application/vnd.openxmlformats-officedocument.presentationml.slideLayout+xml" PartName="/ppt/slideLayouts/slideLayout266.xml"/>
  <Override ContentType="application/vnd.openxmlformats-officedocument.presentationml.slideLayout+xml" PartName="/ppt/slideLayouts/slideLayout460.xml"/>
  <Override ContentType="application/vnd.openxmlformats-officedocument.presentationml.slideLayout+xml" PartName="/ppt/slideLayouts/slideLayout249.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43.xml"/>
  <Override ContentType="application/vnd.openxmlformats-officedocument.presentationml.slideLayout+xml" PartName="/ppt/slideLayouts/slideLayout45.xml"/>
  <Override ContentType="application/vnd.openxmlformats-officedocument.presentationml.slideLayout+xml" PartName="/ppt/slideLayouts/slideLayout296.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421.xml"/>
  <Override ContentType="application/vnd.openxmlformats-officedocument.presentationml.slideLayout+xml" PartName="/ppt/slideLayouts/slideLayout499.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308.xml"/>
  <Override ContentType="application/vnd.openxmlformats-officedocument.presentationml.slideLayout+xml" PartName="/ppt/slideLayouts/slideLayout314.xml"/>
  <Override ContentType="application/vnd.openxmlformats-officedocument.presentationml.slideLayout+xml" PartName="/ppt/slideLayouts/slideLayout500.xml"/>
  <Override ContentType="application/vnd.openxmlformats-officedocument.presentationml.slideLayout+xml" PartName="/ppt/slideLayouts/slideLayout128.xml"/>
  <Override ContentType="application/vnd.openxmlformats-officedocument.presentationml.slideLayout+xml" PartName="/ppt/slideLayouts/slideLayout489.xml"/>
  <Override ContentType="application/vnd.openxmlformats-officedocument.presentationml.slideLayout+xml" PartName="/ppt/slideLayouts/slideLayout403.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162.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152.xml"/>
  <Override ContentType="application/vnd.openxmlformats-officedocument.presentationml.slideLayout+xml" PartName="/ppt/slideLayouts/slideLayout339.xml"/>
  <Override ContentType="application/vnd.openxmlformats-officedocument.presentationml.slideLayout+xml" PartName="/ppt/slideLayouts/slideLayout436.xml"/>
  <Override ContentType="application/vnd.openxmlformats-officedocument.presentationml.slideLayout+xml" PartName="/ppt/slideLayouts/slideLayout288.xml"/>
  <Override ContentType="application/vnd.openxmlformats-officedocument.presentationml.slideLayout+xml" PartName="/ppt/slideLayouts/slideLayout330.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36.xml"/>
  <Override ContentType="application/vnd.openxmlformats-officedocument.presentationml.slideLayout+xml" PartName="/ppt/slideLayouts/slideLayout274.xml"/>
  <Override ContentType="application/vnd.openxmlformats-officedocument.presentationml.slideLayout+xml" PartName="/ppt/slideLayouts/slideLayout385.xml"/>
  <Override ContentType="application/vnd.openxmlformats-officedocument.presentationml.slideLayout+xml" PartName="/ppt/slideLayouts/slideLayout324.xml"/>
  <Override ContentType="application/vnd.openxmlformats-officedocument.presentationml.slideLayout+xml" PartName="/ppt/slideLayouts/slideLayout452.xml"/>
  <Override ContentType="application/vnd.openxmlformats-officedocument.presentationml.slideLayout+xml" PartName="/ppt/slideLayouts/slideLayout273.xml"/>
  <Override ContentType="application/vnd.openxmlformats-officedocument.presentationml.slideLayout+xml" PartName="/ppt/slideLayouts/slideLayout184.xml"/>
  <Override ContentType="application/vnd.openxmlformats-officedocument.presentationml.slideLayout+xml" PartName="/ppt/slideLayouts/slideLayout329.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256.xml"/>
  <Override ContentType="application/vnd.openxmlformats-officedocument.presentationml.slideLayout+xml" PartName="/ppt/slideLayouts/slideLayout442.xml"/>
  <Override ContentType="application/vnd.openxmlformats-officedocument.presentationml.slideLayout+xml" PartName="/ppt/slideLayouts/slideLayout468.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395.xml"/>
  <Override ContentType="application/vnd.openxmlformats-officedocument.presentationml.slideLayout+xml" PartName="/ppt/slideLayouts/slideLayout68.xml"/>
  <Override ContentType="application/vnd.openxmlformats-officedocument.presentationml.slideLayout+xml" PartName="/ppt/slideLayouts/slideLayout203.xml"/>
  <Override ContentType="application/vnd.openxmlformats-officedocument.presentationml.slideLayout+xml" PartName="/ppt/slideLayouts/slideLayout419.xml"/>
  <Override ContentType="application/vnd.openxmlformats-officedocument.presentationml.slideLayout+xml" PartName="/ppt/slideLayouts/slideLayout290.xml"/>
  <Override ContentType="application/vnd.openxmlformats-officedocument.presentationml.slideLayout+xml" PartName="/ppt/slideLayouts/slideLayout378.xml"/>
  <Override ContentType="application/vnd.openxmlformats-officedocument.presentationml.slideLayout+xml" PartName="/ppt/slideLayouts/slideLayout26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457.xml"/>
  <Override ContentType="application/vnd.openxmlformats-officedocument.presentationml.slideLayout+xml" PartName="/ppt/slideLayouts/slideLayout241.xml"/>
  <Override ContentType="application/vnd.openxmlformats-officedocument.presentationml.slideLayout+xml" PartName="/ppt/slideLayouts/slideLayout363.xml"/>
  <Override ContentType="application/vnd.openxmlformats-officedocument.presentationml.slideLayout+xml" PartName="/ppt/slideLayouts/slideLayout31.xml"/>
  <Override ContentType="application/vnd.openxmlformats-officedocument.presentationml.slideLayout+xml" PartName="/ppt/slideLayouts/slideLayout14.xml"/>
  <Override ContentType="application/vnd.openxmlformats-officedocument.presentationml.slideLayout+xml" PartName="/ppt/slideLayouts/slideLayout380.xml"/>
  <Override ContentType="application/vnd.openxmlformats-officedocument.presentationml.slideLayout+xml" PartName="/ppt/slideLayouts/slideLayout474.xml"/>
  <Override ContentType="application/vnd.openxmlformats-officedocument.presentationml.slideLayout+xml" PartName="/ppt/slideLayouts/slideLayout199.xml"/>
  <Override ContentType="application/vnd.openxmlformats-officedocument.presentationml.slideLayout+xml" PartName="/ppt/slideLayouts/slideLayout491.xml"/>
  <Override ContentType="application/vnd.openxmlformats-officedocument.presentationml.slideLayout+xml" PartName="/ppt/slideLayouts/slideLayout346.xml"/>
  <Override ContentType="application/vnd.openxmlformats-officedocument.presentationml.slideLayout+xml" PartName="/ppt/slideLayouts/slideLayout171.xml"/>
  <Override ContentType="application/vnd.openxmlformats-officedocument.presentationml.slideLayout+xml" PartName="/ppt/slideLayouts/slideLayout39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437.xml"/>
  <Override ContentType="application/vnd.openxmlformats-officedocument.presentationml.slideLayout+xml" PartName="/ppt/slideLayouts/slideLayout402.xml"/>
  <Override ContentType="application/vnd.openxmlformats-officedocument.presentationml.slideLayout+xml" PartName="/ppt/slideLayouts/slideLayout216.xml"/>
  <Override ContentType="application/vnd.openxmlformats-officedocument.presentationml.slideLayout+xml" PartName="/ppt/slideLayouts/slideLayout309.xml"/>
  <Override ContentType="application/vnd.openxmlformats-officedocument.presentationml.slideLayout+xml" PartName="/ppt/slideLayouts/slideLayout259.xml"/>
  <Override ContentType="application/vnd.openxmlformats-officedocument.presentationml.slideLayout+xml" PartName="/ppt/slideLayouts/slideLayout208.xml"/>
  <Override ContentType="application/vnd.openxmlformats-officedocument.presentationml.slideLayout+xml" PartName="/ppt/slideLayouts/slideLayout503.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422.xml"/>
  <Override ContentType="application/vnd.openxmlformats-officedocument.presentationml.slideLayout+xml" PartName="/ppt/slideLayouts/slideLayout465.xml"/>
  <Override ContentType="application/vnd.openxmlformats-officedocument.presentationml.slideLayout+xml" PartName="/ppt/slideLayouts/slideLayout291.xml"/>
  <Override ContentType="application/vnd.openxmlformats-officedocument.presentationml.slideLayout+xml" PartName="/ppt/slideLayouts/slideLayout194.xml"/>
  <Override ContentType="application/vnd.openxmlformats-officedocument.presentationml.slideLayout+xml" PartName="/ppt/slideLayouts/slideLayout287.xml"/>
  <Override ContentType="application/vnd.openxmlformats-officedocument.presentationml.slideLayout+xml" PartName="/ppt/slideLayouts/slideLayout71.xml"/>
  <Override ContentType="application/vnd.openxmlformats-officedocument.presentationml.slideLayout+xml" PartName="/ppt/slideLayouts/slideLayout372.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302.xml"/>
  <Override ContentType="application/vnd.openxmlformats-officedocument.presentationml.slideLayout+xml" PartName="/ppt/slideLayouts/slideLayout409.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45.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418.xml"/>
  <Override ContentType="application/vnd.openxmlformats-officedocument.presentationml.slideLayout+xml" PartName="/ppt/slideLayouts/slideLayout336.xml"/>
  <Override ContentType="application/vnd.openxmlformats-officedocument.presentationml.slideLayout+xml" PartName="/ppt/slideLayouts/slideLayout388.xml"/>
  <Override ContentType="application/vnd.openxmlformats-officedocument.presentationml.slideLayout+xml" PartName="/ppt/slideLayouts/slideLayout166.xml"/>
  <Override ContentType="application/vnd.openxmlformats-officedocument.presentationml.slideLayout+xml" PartName="/ppt/slideLayouts/slideLayout379.xml"/>
  <Override ContentType="application/vnd.openxmlformats-officedocument.presentationml.slideLayout+xml" PartName="/ppt/slideLayouts/slideLayout272.xml"/>
  <Override ContentType="application/vnd.openxmlformats-officedocument.presentationml.slideLayout+xml" PartName="/ppt/slideLayouts/slideLayout264.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43.xml"/>
  <Override ContentType="application/vnd.openxmlformats-officedocument.presentationml.slideLayout+xml" PartName="/ppt/slideLayouts/slideLayout364.xml"/>
  <Override ContentType="application/vnd.openxmlformats-officedocument.presentationml.slideLayout+xml" PartName="/ppt/slideLayouts/slideLayout51.xml"/>
  <Override ContentType="application/vnd.openxmlformats-officedocument.presentationml.slideLayout+xml" PartName="/ppt/slideLayouts/slideLayout445.xml"/>
  <Override ContentType="application/vnd.openxmlformats-officedocument.presentationml.slideLayout+xml" PartName="/ppt/slideLayouts/slideLayout94.xml"/>
  <Override ContentType="application/vnd.openxmlformats-officedocument.presentationml.slideLayout+xml" PartName="/ppt/slideLayouts/slideLayout488.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87.xml"/>
  <Override ContentType="application/vnd.openxmlformats-officedocument.presentationml.slideLayout+xml" PartName="/ppt/slideLayouts/slideLayout321.xml"/>
  <Override ContentType="application/vnd.openxmlformats-officedocument.presentationml.slideLayout+xml" PartName="/ppt/slideLayouts/slideLayout492.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430.xml"/>
  <Override ContentType="application/vnd.openxmlformats-officedocument.presentationml.slideLayout+xml" PartName="/ppt/slideLayouts/slideLayout473.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286.xml"/>
  <Override ContentType="application/vnd.openxmlformats-officedocument.presentationml.slideLayout+xml" PartName="/ppt/slideLayouts/slideLayout472.xml"/>
  <Override ContentType="application/vnd.openxmlformats-officedocument.presentationml.slideLayout+xml" PartName="/ppt/slideLayouts/slideLayout438.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179.xml"/>
  <Override ContentType="application/vnd.openxmlformats-officedocument.presentationml.slideLayout+xml" PartName="/ppt/slideLayouts/slideLayout365.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292.xml"/>
  <Override ContentType="application/vnd.openxmlformats-officedocument.presentationml.slideLayout+xml" PartName="/ppt/slideLayouts/slideLayout423.xml"/>
  <Override ContentType="application/vnd.openxmlformats-officedocument.presentationml.slideLayout+xml" PartName="/ppt/slideLayouts/slideLayout215.xml"/>
  <Override ContentType="application/vnd.openxmlformats-officedocument.presentationml.slideLayout+xml" PartName="/ppt/slideLayouts/slideLayout258.xml"/>
  <Override ContentType="application/vnd.openxmlformats-officedocument.presentationml.slideLayout+xml" PartName="/ppt/slideLayouts/slideLayout466.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66.xml"/>
  <Override ContentType="application/vnd.openxmlformats-officedocument.presentationml.slideLayout+xml" PartName="/ppt/slideLayouts/slideLayout209.xml"/>
  <Override ContentType="application/vnd.openxmlformats-officedocument.presentationml.slideLayout+xml" PartName="/ppt/slideLayouts/slideLayout502.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417.xml"/>
  <Override ContentType="application/vnd.openxmlformats-officedocument.presentationml.slideLayout+xml" PartName="/ppt/slideLayouts/slideLayout337.xml"/>
  <Override ContentType="application/vnd.openxmlformats-officedocument.presentationml.slideLayout+xml" PartName="/ppt/slideLayouts/slideLayout222.xml"/>
  <Override ContentType="application/vnd.openxmlformats-officedocument.presentationml.slideLayout+xml" PartName="/ppt/slideLayouts/slideLayout16.xml"/>
  <Override ContentType="application/vnd.openxmlformats-officedocument.presentationml.slideLayout+xml" PartName="/ppt/slideLayouts/slideLayout265.xml"/>
  <Override ContentType="application/vnd.openxmlformats-officedocument.presentationml.slideLayout+xml" PartName="/ppt/slideLayouts/slideLayout59.xml"/>
  <Override ContentType="application/vnd.openxmlformats-officedocument.presentationml.slideLayout+xml" PartName="/ppt/slideLayouts/slideLayout371.xml"/>
  <Override ContentType="application/vnd.openxmlformats-officedocument.presentationml.slideLayout+xml" PartName="/ppt/slideLayouts/slideLayout387.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16.xml"/>
  <Override ContentType="application/vnd.openxmlformats-officedocument.presentationml.slideLayout+xml" PartName="/ppt/slideLayouts/slideLayout459.xml"/>
  <Override ContentType="application/vnd.openxmlformats-officedocument.presentationml.slideLayout+xml" PartName="/ppt/slideLayouts/slideLayout344.xml"/>
  <Override ContentType="application/vnd.openxmlformats-officedocument.presentationml.slideLayout+xml" PartName="/ppt/slideLayouts/slideLayout115.xml"/>
  <Override ContentType="application/vnd.openxmlformats-officedocument.presentationml.slideLayout+xml" PartName="/ppt/slideLayouts/slideLayout301.xml"/>
  <Override ContentType="application/vnd.openxmlformats-officedocument.presentationml.slideLayout+xml" PartName="/ppt/slideLayouts/slideLayout450.xml"/>
  <Override ContentType="application/vnd.openxmlformats-officedocument.presentationml.slideLayout+xml" PartName="/ppt/slideLayouts/slideLayout192.xml"/>
  <Override ContentType="application/vnd.openxmlformats-officedocument.presentationml.slideLayout+xml" PartName="/ppt/slideLayouts/slideLayout493.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401.xml"/>
  <Override ContentType="application/vnd.openxmlformats-officedocument.presentationml.slideLayout+xml" PartName="/ppt/slideLayouts/slideLayout271.xml"/>
  <Override ContentType="application/vnd.openxmlformats-officedocument.presentationml.slideLayout+xml" PartName="/ppt/slideLayouts/slideLayout444.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350.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393.xml"/>
  <Override ContentType="application/vnd.openxmlformats-officedocument.presentationml.slideLayout+xml" PartName="/ppt/slideLayouts/slideLayout487.xml"/>
  <Override ContentType="application/vnd.openxmlformats-officedocument.presentationml.slideLayout+xml" PartName="/ppt/slideLayouts/slideLayout186.xml"/>
  <Override ContentType="application/vnd.openxmlformats-officedocument.presentationml.slideLayout+xml" PartName="/ppt/slideLayouts/slideLayout359.xml"/>
  <Override ContentType="application/vnd.openxmlformats-officedocument.presentationml.slideMaster+xml" PartName="/ppt/slideMasters/slideMaster2.xml"/>
  <Override ContentType="application/vnd.openxmlformats-officedocument.presentationml.slideMaster+xml" PartName="/ppt/slideMasters/slideMaster9.xml"/>
  <Override ContentType="application/vnd.openxmlformats-officedocument.presentationml.slideMaster+xml" PartName="/ppt/slideMasters/slideMaster11.xml"/>
  <Override ContentType="application/vnd.openxmlformats-officedocument.presentationml.slideMaster+xml" PartName="/ppt/slideMasters/slideMaster13.xml"/>
  <Override ContentType="application/vnd.openxmlformats-officedocument.presentationml.slideMaster+xml" PartName="/ppt/slideMasters/slideMaster10.xml"/>
  <Override ContentType="application/vnd.openxmlformats-officedocument.presentationml.slideMaster+xml" PartName="/ppt/slideMasters/slideMaster1.xml"/>
  <Override ContentType="application/vnd.openxmlformats-officedocument.presentationml.slideMaster+xml" PartName="/ppt/slideMasters/slideMaster7.xml"/>
  <Override ContentType="application/vnd.openxmlformats-officedocument.presentationml.slideMaster+xml" PartName="/ppt/slideMasters/slideMaster5.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14.xml"/>
  <Override ContentType="application/vnd.openxmlformats-officedocument.presentationml.slideMaster+xml" PartName="/ppt/slideMasters/slideMaster12.xml"/>
  <Override ContentType="application/vnd.openxmlformats-officedocument.presentationml.slideMaster+xml" PartName="/ppt/slideMasters/slideMaster4.xml"/>
  <Override ContentType="application/vnd.openxmlformats-officedocument.presentationml.slideMaster+xml" PartName="/ppt/slideMasters/slideMaster6.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14.xml"/>
  <Override ContentType="application/vnd.openxmlformats-officedocument.theme+xml" PartName="/ppt/theme/theme6.xml"/>
  <Override ContentType="application/vnd.openxmlformats-officedocument.theme+xml" PartName="/ppt/theme/theme3.xml"/>
  <Override ContentType="application/vnd.openxmlformats-officedocument.theme+xml" PartName="/ppt/theme/theme11.xml"/>
  <Override ContentType="application/vnd.openxmlformats-officedocument.theme+xml" PartName="/ppt/theme/theme5.xml"/>
  <Override ContentType="application/vnd.openxmlformats-officedocument.theme+xml" PartName="/ppt/theme/theme15.xml"/>
  <Override ContentType="application/vnd.openxmlformats-officedocument.theme+xml" PartName="/ppt/theme/theme9.xml"/>
  <Override ContentType="application/vnd.openxmlformats-officedocument.theme+xml" PartName="/ppt/theme/theme13.xml"/>
  <Override ContentType="application/vnd.openxmlformats-officedocument.theme+xml" PartName="/ppt/theme/theme7.xml"/>
  <Override ContentType="application/vnd.openxmlformats-officedocument.theme+xml" PartName="/ppt/theme/theme2.xml"/>
  <Override ContentType="application/vnd.openxmlformats-officedocument.theme+xml" PartName="/ppt/theme/theme4.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1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4153" r:id="rId3"/>
    <p:sldMasterId id="2147484154" r:id="rId4"/>
    <p:sldMasterId id="2147484155" r:id="rId5"/>
    <p:sldMasterId id="2147484156" r:id="rId6"/>
    <p:sldMasterId id="2147484157" r:id="rId7"/>
    <p:sldMasterId id="2147484158" r:id="rId8"/>
    <p:sldMasterId id="2147484159" r:id="rId9"/>
    <p:sldMasterId id="2147484160" r:id="rId10"/>
    <p:sldMasterId id="2147484161" r:id="rId11"/>
    <p:sldMasterId id="2147484162" r:id="rId12"/>
    <p:sldMasterId id="2147484163" r:id="rId13"/>
    <p:sldMasterId id="2147484164" r:id="rId14"/>
    <p:sldMasterId id="2147484165" r:id="rId15"/>
    <p:sldMasterId id="2147484166" r:id="rId16"/>
  </p:sldMasterIdLst>
  <p:notesMasterIdLst>
    <p:notesMasterId r:id="rId17"/>
  </p:notesMasterIdLst>
  <p:sldIdLst>
    <p:sldId id="256" r:id="rId18"/>
    <p:sldId id="257" r:id="rId19"/>
    <p:sldId id="258" r:id="rId20"/>
    <p:sldId id="259" r:id="rId21"/>
    <p:sldId id="260" r:id="rId22"/>
    <p:sldId id="261" r:id="rId23"/>
    <p:sldId id="262" r:id="rId24"/>
    <p:sldId id="263" r:id="rId25"/>
    <p:sldId id="264" r:id="rId26"/>
    <p:sldId id="265" r:id="rId27"/>
    <p:sldId id="266" r:id="rId28"/>
    <p:sldId id="267" r:id="rId29"/>
    <p:sldId id="268" r:id="rId30"/>
    <p:sldId id="269" r:id="rId31"/>
    <p:sldId id="270" r:id="rId32"/>
    <p:sldId id="271" r:id="rId33"/>
    <p:sldId id="272" r:id="rId34"/>
    <p:sldId id="273" r:id="rId35"/>
    <p:sldId id="274" r:id="rId36"/>
    <p:sldId id="275" r:id="rId37"/>
    <p:sldId id="276" r:id="rId38"/>
  </p:sldIdLst>
  <p:sldSz cy="5143500" cx="9144000"/>
  <p:notesSz cx="6858000" cy="9144000"/>
  <p:embeddedFontLst>
    <p:embeddedFont>
      <p:font typeface="Roboto ExtraBold"/>
      <p:bold r:id="rId39"/>
      <p:boldItalic r:id="rId40"/>
    </p:embeddedFont>
    <p:embeddedFont>
      <p:font typeface="Proxima Nova"/>
      <p:regular r:id="rId41"/>
      <p:bold r:id="rId42"/>
      <p:italic r:id="rId43"/>
      <p:boldItalic r:id="rId44"/>
    </p:embeddedFont>
    <p:embeddedFont>
      <p:font typeface="Fira Sans Condensed ExtraBold"/>
      <p:bold r:id="rId45"/>
      <p:boldItalic r:id="rId46"/>
    </p:embeddedFont>
    <p:embeddedFont>
      <p:font typeface="Fira Sans"/>
      <p:regular r:id="rId47"/>
      <p:bold r:id="rId48"/>
      <p:italic r:id="rId49"/>
      <p:boldItalic r:id="rId50"/>
    </p:embeddedFont>
    <p:embeddedFont>
      <p:font typeface="Poppins ExtraBold"/>
      <p:bold r:id="rId51"/>
      <p:boldItalic r:id="rId52"/>
    </p:embeddedFont>
    <p:embeddedFont>
      <p:font typeface="Century Gothic"/>
      <p:regular r:id="rId53"/>
      <p:bold r:id="rId54"/>
      <p:italic r:id="rId55"/>
      <p:boldItalic r:id="rId56"/>
    </p:embeddedFont>
    <p:embeddedFont>
      <p:font typeface="Roboto"/>
      <p:regular r:id="rId57"/>
      <p:bold r:id="rId58"/>
      <p:italic r:id="rId59"/>
      <p:boldItalic r:id="rId60"/>
    </p:embeddedFont>
    <p:embeddedFont>
      <p:font typeface="Poppins"/>
      <p:regular r:id="rId61"/>
      <p:bold r:id="rId62"/>
      <p:italic r:id="rId63"/>
      <p:boldItalic r:id="rId64"/>
    </p:embeddedFont>
    <p:embeddedFont>
      <p:font typeface="Bebas Neue"/>
      <p:regular r:id="rId65"/>
    </p:embeddedFont>
    <p:embeddedFont>
      <p:font typeface="Fira Sans ExtraBold"/>
      <p:bold r:id="rId66"/>
      <p:boldItalic r:id="rId67"/>
    </p:embeddedFont>
    <p:embeddedFont>
      <p:font typeface="Poppins Medium"/>
      <p:regular r:id="rId68"/>
      <p:bold r:id="rId69"/>
      <p:italic r:id="rId70"/>
      <p:boldItalic r:id="rId71"/>
    </p:embeddedFont>
    <p:embeddedFont>
      <p:font typeface="Fira Sans Condensed"/>
      <p:regular r:id="rId72"/>
      <p:bold r:id="rId73"/>
      <p:italic r:id="rId74"/>
      <p:boldItalic r:id="rId75"/>
    </p:embeddedFont>
    <p:embeddedFont>
      <p:font typeface="Fira Sans Condensed SemiBold"/>
      <p:regular r:id="rId76"/>
      <p:bold r:id="rId77"/>
      <p:italic r:id="rId78"/>
      <p:boldItalic r:id="rId79"/>
    </p:embeddedFont>
    <p:embeddedFont>
      <p:font typeface="Poppins SemiBold"/>
      <p:regular r:id="rId80"/>
      <p:bold r:id="rId81"/>
      <p:italic r:id="rId82"/>
      <p:boldItalic r:id="rId83"/>
    </p:embeddedFont>
    <p:embeddedFont>
      <p:font typeface="Open Sans"/>
      <p:regular r:id="rId84"/>
      <p:bold r:id="rId85"/>
      <p:italic r:id="rId86"/>
      <p:boldItalic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font" Target="fonts/RobotoExtraBold-boldItalic.fntdata"/><Relationship Id="rId84" Type="http://schemas.openxmlformats.org/officeDocument/2006/relationships/font" Target="fonts/OpenSans-regular.fntdata"/><Relationship Id="rId83" Type="http://schemas.openxmlformats.org/officeDocument/2006/relationships/font" Target="fonts/PoppinsSemiBold-boldItalic.fntdata"/><Relationship Id="rId42" Type="http://schemas.openxmlformats.org/officeDocument/2006/relationships/font" Target="fonts/ProximaNova-bold.fntdata"/><Relationship Id="rId86" Type="http://schemas.openxmlformats.org/officeDocument/2006/relationships/font" Target="fonts/OpenSans-italic.fntdata"/><Relationship Id="rId41" Type="http://schemas.openxmlformats.org/officeDocument/2006/relationships/font" Target="fonts/ProximaNova-regular.fntdata"/><Relationship Id="rId85" Type="http://schemas.openxmlformats.org/officeDocument/2006/relationships/font" Target="fonts/OpenSans-bold.fntdata"/><Relationship Id="rId44" Type="http://schemas.openxmlformats.org/officeDocument/2006/relationships/font" Target="fonts/ProximaNova-boldItalic.fntdata"/><Relationship Id="rId43" Type="http://schemas.openxmlformats.org/officeDocument/2006/relationships/font" Target="fonts/ProximaNova-italic.fntdata"/><Relationship Id="rId87" Type="http://schemas.openxmlformats.org/officeDocument/2006/relationships/font" Target="fonts/OpenSans-boldItalic.fntdata"/><Relationship Id="rId46" Type="http://schemas.openxmlformats.org/officeDocument/2006/relationships/font" Target="fonts/FiraSansCondensedExtraBold-boldItalic.fntdata"/><Relationship Id="rId45" Type="http://schemas.openxmlformats.org/officeDocument/2006/relationships/font" Target="fonts/FiraSansCondensedExtraBold-bold.fntdata"/><Relationship Id="rId80" Type="http://schemas.openxmlformats.org/officeDocument/2006/relationships/font" Target="fonts/PoppinsSemiBold-regular.fntdata"/><Relationship Id="rId82" Type="http://schemas.openxmlformats.org/officeDocument/2006/relationships/font" Target="fonts/PoppinsSemiBold-italic.fntdata"/><Relationship Id="rId81" Type="http://schemas.openxmlformats.org/officeDocument/2006/relationships/font" Target="fonts/PoppinsSemiBold-bold.fntdata"/><Relationship Id="rId1" Type="http://schemas.openxmlformats.org/officeDocument/2006/relationships/theme" Target="theme/theme14.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Master" Target="slideMasters/slideMaster7.xml"/><Relationship Id="rId48" Type="http://schemas.openxmlformats.org/officeDocument/2006/relationships/font" Target="fonts/FiraSans-bold.fntdata"/><Relationship Id="rId47" Type="http://schemas.openxmlformats.org/officeDocument/2006/relationships/font" Target="fonts/FiraSans-regular.fntdata"/><Relationship Id="rId49" Type="http://schemas.openxmlformats.org/officeDocument/2006/relationships/font" Target="fonts/FiraSans-italic.fntdata"/><Relationship Id="rId5" Type="http://schemas.openxmlformats.org/officeDocument/2006/relationships/slideMaster" Target="slideMasters/slideMaster3.xml"/><Relationship Id="rId6" Type="http://schemas.openxmlformats.org/officeDocument/2006/relationships/slideMaster" Target="slideMasters/slideMaster4.xml"/><Relationship Id="rId7" Type="http://schemas.openxmlformats.org/officeDocument/2006/relationships/slideMaster" Target="slideMasters/slideMaster5.xml"/><Relationship Id="rId8" Type="http://schemas.openxmlformats.org/officeDocument/2006/relationships/slideMaster" Target="slideMasters/slideMaster6.xml"/><Relationship Id="rId73" Type="http://schemas.openxmlformats.org/officeDocument/2006/relationships/font" Target="fonts/FiraSansCondensed-bold.fntdata"/><Relationship Id="rId72" Type="http://schemas.openxmlformats.org/officeDocument/2006/relationships/font" Target="fonts/FiraSansCondensed-regular.fntdata"/><Relationship Id="rId31" Type="http://schemas.openxmlformats.org/officeDocument/2006/relationships/slide" Target="slides/slide14.xml"/><Relationship Id="rId75" Type="http://schemas.openxmlformats.org/officeDocument/2006/relationships/font" Target="fonts/FiraSansCondensed-boldItalic.fntdata"/><Relationship Id="rId30" Type="http://schemas.openxmlformats.org/officeDocument/2006/relationships/slide" Target="slides/slide13.xml"/><Relationship Id="rId74" Type="http://schemas.openxmlformats.org/officeDocument/2006/relationships/font" Target="fonts/FiraSansCondensed-italic.fntdata"/><Relationship Id="rId33" Type="http://schemas.openxmlformats.org/officeDocument/2006/relationships/slide" Target="slides/slide16.xml"/><Relationship Id="rId77" Type="http://schemas.openxmlformats.org/officeDocument/2006/relationships/font" Target="fonts/FiraSansCondensedSemiBold-bold.fntdata"/><Relationship Id="rId32" Type="http://schemas.openxmlformats.org/officeDocument/2006/relationships/slide" Target="slides/slide15.xml"/><Relationship Id="rId76" Type="http://schemas.openxmlformats.org/officeDocument/2006/relationships/font" Target="fonts/FiraSansCondensedSemiBold-regular.fntdata"/><Relationship Id="rId35" Type="http://schemas.openxmlformats.org/officeDocument/2006/relationships/slide" Target="slides/slide18.xml"/><Relationship Id="rId79" Type="http://schemas.openxmlformats.org/officeDocument/2006/relationships/font" Target="fonts/FiraSansCondensedSemiBold-boldItalic.fntdata"/><Relationship Id="rId34" Type="http://schemas.openxmlformats.org/officeDocument/2006/relationships/slide" Target="slides/slide17.xml"/><Relationship Id="rId78" Type="http://schemas.openxmlformats.org/officeDocument/2006/relationships/font" Target="fonts/FiraSansCondensedSemiBold-italic.fntdata"/><Relationship Id="rId71" Type="http://schemas.openxmlformats.org/officeDocument/2006/relationships/font" Target="fonts/PoppinsMedium-boldItalic.fntdata"/><Relationship Id="rId70" Type="http://schemas.openxmlformats.org/officeDocument/2006/relationships/font" Target="fonts/PoppinsMedium-italic.fntdata"/><Relationship Id="rId37" Type="http://schemas.openxmlformats.org/officeDocument/2006/relationships/slide" Target="slides/slide20.xml"/><Relationship Id="rId36" Type="http://schemas.openxmlformats.org/officeDocument/2006/relationships/slide" Target="slides/slide19.xml"/><Relationship Id="rId39" Type="http://schemas.openxmlformats.org/officeDocument/2006/relationships/font" Target="fonts/RobotoExtraBold-bold.fntdata"/><Relationship Id="rId38" Type="http://schemas.openxmlformats.org/officeDocument/2006/relationships/slide" Target="slides/slide21.xml"/><Relationship Id="rId62" Type="http://schemas.openxmlformats.org/officeDocument/2006/relationships/font" Target="fonts/Poppins-bold.fntdata"/><Relationship Id="rId61" Type="http://schemas.openxmlformats.org/officeDocument/2006/relationships/font" Target="fonts/Poppins-regular.fntdata"/><Relationship Id="rId20" Type="http://schemas.openxmlformats.org/officeDocument/2006/relationships/slide" Target="slides/slide3.xml"/><Relationship Id="rId64" Type="http://schemas.openxmlformats.org/officeDocument/2006/relationships/font" Target="fonts/Poppins-boldItalic.fntdata"/><Relationship Id="rId63" Type="http://schemas.openxmlformats.org/officeDocument/2006/relationships/font" Target="fonts/Poppins-italic.fntdata"/><Relationship Id="rId22" Type="http://schemas.openxmlformats.org/officeDocument/2006/relationships/slide" Target="slides/slide5.xml"/><Relationship Id="rId66" Type="http://schemas.openxmlformats.org/officeDocument/2006/relationships/font" Target="fonts/FiraSansExtraBold-bold.fntdata"/><Relationship Id="rId21" Type="http://schemas.openxmlformats.org/officeDocument/2006/relationships/slide" Target="slides/slide4.xml"/><Relationship Id="rId65" Type="http://schemas.openxmlformats.org/officeDocument/2006/relationships/font" Target="fonts/BebasNeue-regular.fntdata"/><Relationship Id="rId24" Type="http://schemas.openxmlformats.org/officeDocument/2006/relationships/slide" Target="slides/slide7.xml"/><Relationship Id="rId68" Type="http://schemas.openxmlformats.org/officeDocument/2006/relationships/font" Target="fonts/PoppinsMedium-regular.fntdata"/><Relationship Id="rId23" Type="http://schemas.openxmlformats.org/officeDocument/2006/relationships/slide" Target="slides/slide6.xml"/><Relationship Id="rId67" Type="http://schemas.openxmlformats.org/officeDocument/2006/relationships/font" Target="fonts/FiraSansExtraBold-boldItalic.fntdata"/><Relationship Id="rId60" Type="http://schemas.openxmlformats.org/officeDocument/2006/relationships/font" Target="fonts/Roboto-boldItalic.fntdata"/><Relationship Id="rId26" Type="http://schemas.openxmlformats.org/officeDocument/2006/relationships/slide" Target="slides/slide9.xml"/><Relationship Id="rId25" Type="http://schemas.openxmlformats.org/officeDocument/2006/relationships/slide" Target="slides/slide8.xml"/><Relationship Id="rId69" Type="http://schemas.openxmlformats.org/officeDocument/2006/relationships/font" Target="fonts/PoppinsMedium-bold.fntdata"/><Relationship Id="rId28" Type="http://schemas.openxmlformats.org/officeDocument/2006/relationships/slide" Target="slides/slide11.xml"/><Relationship Id="rId27" Type="http://schemas.openxmlformats.org/officeDocument/2006/relationships/slide" Target="slides/slide10.xml"/><Relationship Id="rId29" Type="http://schemas.openxmlformats.org/officeDocument/2006/relationships/slide" Target="slides/slide12.xml"/><Relationship Id="rId51" Type="http://schemas.openxmlformats.org/officeDocument/2006/relationships/font" Target="fonts/PoppinsExtraBold-bold.fntdata"/><Relationship Id="rId50" Type="http://schemas.openxmlformats.org/officeDocument/2006/relationships/font" Target="fonts/FiraSans-boldItalic.fntdata"/><Relationship Id="rId53" Type="http://schemas.openxmlformats.org/officeDocument/2006/relationships/font" Target="fonts/CenturyGothic-regular.fntdata"/><Relationship Id="rId52" Type="http://schemas.openxmlformats.org/officeDocument/2006/relationships/font" Target="fonts/PoppinsExtraBold-boldItalic.fntdata"/><Relationship Id="rId11" Type="http://schemas.openxmlformats.org/officeDocument/2006/relationships/slideMaster" Target="slideMasters/slideMaster9.xml"/><Relationship Id="rId55" Type="http://schemas.openxmlformats.org/officeDocument/2006/relationships/font" Target="fonts/CenturyGothic-italic.fntdata"/><Relationship Id="rId10" Type="http://schemas.openxmlformats.org/officeDocument/2006/relationships/slideMaster" Target="slideMasters/slideMaster8.xml"/><Relationship Id="rId54" Type="http://schemas.openxmlformats.org/officeDocument/2006/relationships/font" Target="fonts/CenturyGothic-bold.fntdata"/><Relationship Id="rId13" Type="http://schemas.openxmlformats.org/officeDocument/2006/relationships/slideMaster" Target="slideMasters/slideMaster11.xml"/><Relationship Id="rId57" Type="http://schemas.openxmlformats.org/officeDocument/2006/relationships/font" Target="fonts/Roboto-regular.fntdata"/><Relationship Id="rId12" Type="http://schemas.openxmlformats.org/officeDocument/2006/relationships/slideMaster" Target="slideMasters/slideMaster10.xml"/><Relationship Id="rId56" Type="http://schemas.openxmlformats.org/officeDocument/2006/relationships/font" Target="fonts/CenturyGothic-boldItalic.fntdata"/><Relationship Id="rId15" Type="http://schemas.openxmlformats.org/officeDocument/2006/relationships/slideMaster" Target="slideMasters/slideMaster13.xml"/><Relationship Id="rId59" Type="http://schemas.openxmlformats.org/officeDocument/2006/relationships/font" Target="fonts/Roboto-italic.fntdata"/><Relationship Id="rId14" Type="http://schemas.openxmlformats.org/officeDocument/2006/relationships/slideMaster" Target="slideMasters/slideMaster12.xml"/><Relationship Id="rId58" Type="http://schemas.openxmlformats.org/officeDocument/2006/relationships/font" Target="fonts/Roboto-bold.fntdata"/><Relationship Id="rId17" Type="http://schemas.openxmlformats.org/officeDocument/2006/relationships/notesMaster" Target="notesMasters/notesMaster1.xml"/><Relationship Id="rId16" Type="http://schemas.openxmlformats.org/officeDocument/2006/relationships/slideMaster" Target="slideMasters/slideMaster14.xml"/><Relationship Id="rId19" Type="http://schemas.openxmlformats.org/officeDocument/2006/relationships/slide" Target="slides/slide2.xml"/><Relationship Id="rId18" Type="http://schemas.openxmlformats.org/officeDocument/2006/relationships/slide" Target="slides/slid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3" name="Shape 15043"/>
        <p:cNvGrpSpPr/>
        <p:nvPr/>
      </p:nvGrpSpPr>
      <p:grpSpPr>
        <a:xfrm>
          <a:off x="0" y="0"/>
          <a:ext cx="0" cy="0"/>
          <a:chOff x="0" y="0"/>
          <a:chExt cx="0" cy="0"/>
        </a:xfrm>
      </p:grpSpPr>
      <p:sp>
        <p:nvSpPr>
          <p:cNvPr id="15044" name="Google Shape;15044;h220542d1464d83b7_0_45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45" name="Google Shape;15045;h220542d1464d83b7_0_45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1" name="Shape 15051"/>
        <p:cNvGrpSpPr/>
        <p:nvPr/>
      </p:nvGrpSpPr>
      <p:grpSpPr>
        <a:xfrm>
          <a:off x="0" y="0"/>
          <a:ext cx="0" cy="0"/>
          <a:chOff x="0" y="0"/>
          <a:chExt cx="0" cy="0"/>
        </a:xfrm>
      </p:grpSpPr>
      <p:sp>
        <p:nvSpPr>
          <p:cNvPr id="15052" name="Google Shape;15052;h220542d1464d83b7_0_1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53" name="Google Shape;15053;h220542d1464d83b7_0_1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74" name="Shape 15074"/>
        <p:cNvGrpSpPr/>
        <p:nvPr/>
      </p:nvGrpSpPr>
      <p:grpSpPr>
        <a:xfrm>
          <a:off x="0" y="0"/>
          <a:ext cx="0" cy="0"/>
          <a:chOff x="0" y="0"/>
          <a:chExt cx="0" cy="0"/>
        </a:xfrm>
      </p:grpSpPr>
      <p:sp>
        <p:nvSpPr>
          <p:cNvPr id="15075" name="Google Shape;15075;h220542d1464d83b7_0_2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76" name="Google Shape;15076;h220542d1464d83b7_0_2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90" name="Shape 15090"/>
        <p:cNvGrpSpPr/>
        <p:nvPr/>
      </p:nvGrpSpPr>
      <p:grpSpPr>
        <a:xfrm>
          <a:off x="0" y="0"/>
          <a:ext cx="0" cy="0"/>
          <a:chOff x="0" y="0"/>
          <a:chExt cx="0" cy="0"/>
        </a:xfrm>
      </p:grpSpPr>
      <p:sp>
        <p:nvSpPr>
          <p:cNvPr id="15091" name="Google Shape;15091;h220542d1464d83b7_0_10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92" name="Google Shape;15092;h220542d1464d83b7_0_10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06" name="Shape 15106"/>
        <p:cNvGrpSpPr/>
        <p:nvPr/>
      </p:nvGrpSpPr>
      <p:grpSpPr>
        <a:xfrm>
          <a:off x="0" y="0"/>
          <a:ext cx="0" cy="0"/>
          <a:chOff x="0" y="0"/>
          <a:chExt cx="0" cy="0"/>
        </a:xfrm>
      </p:grpSpPr>
      <p:sp>
        <p:nvSpPr>
          <p:cNvPr id="15107" name="Google Shape;15107;h220542d1464d83b7_0_15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08" name="Google Shape;15108;h220542d1464d83b7_0_15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12" name="Shape 15112"/>
        <p:cNvGrpSpPr/>
        <p:nvPr/>
      </p:nvGrpSpPr>
      <p:grpSpPr>
        <a:xfrm>
          <a:off x="0" y="0"/>
          <a:ext cx="0" cy="0"/>
          <a:chOff x="0" y="0"/>
          <a:chExt cx="0" cy="0"/>
        </a:xfrm>
      </p:grpSpPr>
      <p:sp>
        <p:nvSpPr>
          <p:cNvPr id="15113" name="Google Shape;15113;h220542d1464d83b7_0_12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14" name="Google Shape;15114;h220542d1464d83b7_0_12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18" name="Shape 15118"/>
        <p:cNvGrpSpPr/>
        <p:nvPr/>
      </p:nvGrpSpPr>
      <p:grpSpPr>
        <a:xfrm>
          <a:off x="0" y="0"/>
          <a:ext cx="0" cy="0"/>
          <a:chOff x="0" y="0"/>
          <a:chExt cx="0" cy="0"/>
        </a:xfrm>
      </p:grpSpPr>
      <p:sp>
        <p:nvSpPr>
          <p:cNvPr id="15119" name="Google Shape;15119;h220542d1464d83b7_0_17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20" name="Google Shape;15120;h220542d1464d83b7_0_17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24" name="Shape 15124"/>
        <p:cNvGrpSpPr/>
        <p:nvPr/>
      </p:nvGrpSpPr>
      <p:grpSpPr>
        <a:xfrm>
          <a:off x="0" y="0"/>
          <a:ext cx="0" cy="0"/>
          <a:chOff x="0" y="0"/>
          <a:chExt cx="0" cy="0"/>
        </a:xfrm>
      </p:grpSpPr>
      <p:sp>
        <p:nvSpPr>
          <p:cNvPr id="15125" name="Google Shape;15125;h220542d1464d83b7_0_21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26" name="Google Shape;15126;h220542d1464d83b7_0_21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0" name="Shape 15130"/>
        <p:cNvGrpSpPr/>
        <p:nvPr/>
      </p:nvGrpSpPr>
      <p:grpSpPr>
        <a:xfrm>
          <a:off x="0" y="0"/>
          <a:ext cx="0" cy="0"/>
          <a:chOff x="0" y="0"/>
          <a:chExt cx="0" cy="0"/>
        </a:xfrm>
      </p:grpSpPr>
      <p:sp>
        <p:nvSpPr>
          <p:cNvPr id="15131" name="Google Shape;15131;h220542d1464d83b7_0_20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32" name="Google Shape;15132;h220542d1464d83b7_0_20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42" name="Shape 15142"/>
        <p:cNvGrpSpPr/>
        <p:nvPr/>
      </p:nvGrpSpPr>
      <p:grpSpPr>
        <a:xfrm>
          <a:off x="0" y="0"/>
          <a:ext cx="0" cy="0"/>
          <a:chOff x="0" y="0"/>
          <a:chExt cx="0" cy="0"/>
        </a:xfrm>
      </p:grpSpPr>
      <p:sp>
        <p:nvSpPr>
          <p:cNvPr id="15143" name="Google Shape;15143;h220542d1464d83b7_0_24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44" name="Google Shape;15144;h220542d1464d83b7_0_24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1" name="Shape 15151"/>
        <p:cNvGrpSpPr/>
        <p:nvPr/>
      </p:nvGrpSpPr>
      <p:grpSpPr>
        <a:xfrm>
          <a:off x="0" y="0"/>
          <a:ext cx="0" cy="0"/>
          <a:chOff x="0" y="0"/>
          <a:chExt cx="0" cy="0"/>
        </a:xfrm>
      </p:grpSpPr>
      <p:sp>
        <p:nvSpPr>
          <p:cNvPr id="15152" name="Google Shape;15152;h220542d1464d83b7_0_26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3" name="Google Shape;15153;h220542d1464d83b7_0_26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0" name="Shape 15160"/>
        <p:cNvGrpSpPr/>
        <p:nvPr/>
      </p:nvGrpSpPr>
      <p:grpSpPr>
        <a:xfrm>
          <a:off x="0" y="0"/>
          <a:ext cx="0" cy="0"/>
          <a:chOff x="0" y="0"/>
          <a:chExt cx="0" cy="0"/>
        </a:xfrm>
      </p:grpSpPr>
      <p:sp>
        <p:nvSpPr>
          <p:cNvPr id="15161" name="Google Shape;15161;h220542d1464d83b7_0_29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62" name="Google Shape;15162;h220542d1464d83b7_0_29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78" name="Shape 15178"/>
        <p:cNvGrpSpPr/>
        <p:nvPr/>
      </p:nvGrpSpPr>
      <p:grpSpPr>
        <a:xfrm>
          <a:off x="0" y="0"/>
          <a:ext cx="0" cy="0"/>
          <a:chOff x="0" y="0"/>
          <a:chExt cx="0" cy="0"/>
        </a:xfrm>
      </p:grpSpPr>
      <p:sp>
        <p:nvSpPr>
          <p:cNvPr id="15179" name="Google Shape;15179;h220542d1464d83b7_0_31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80" name="Google Shape;15180;h220542d1464d83b7_0_31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5" name="Shape 15195"/>
        <p:cNvGrpSpPr/>
        <p:nvPr/>
      </p:nvGrpSpPr>
      <p:grpSpPr>
        <a:xfrm>
          <a:off x="0" y="0"/>
          <a:ext cx="0" cy="0"/>
          <a:chOff x="0" y="0"/>
          <a:chExt cx="0" cy="0"/>
        </a:xfrm>
      </p:grpSpPr>
      <p:sp>
        <p:nvSpPr>
          <p:cNvPr id="15196" name="Google Shape;15196;h220542d1464d83b7_0_34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97" name="Google Shape;15197;h220542d1464d83b7_0_34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1" name="Shape 15201"/>
        <p:cNvGrpSpPr/>
        <p:nvPr/>
      </p:nvGrpSpPr>
      <p:grpSpPr>
        <a:xfrm>
          <a:off x="0" y="0"/>
          <a:ext cx="0" cy="0"/>
          <a:chOff x="0" y="0"/>
          <a:chExt cx="0" cy="0"/>
        </a:xfrm>
      </p:grpSpPr>
      <p:sp>
        <p:nvSpPr>
          <p:cNvPr id="15202" name="Google Shape;15202;h220542d1464d83b7_0_35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3" name="Google Shape;15203;h220542d1464d83b7_0_35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8" name="Shape 15208"/>
        <p:cNvGrpSpPr/>
        <p:nvPr/>
      </p:nvGrpSpPr>
      <p:grpSpPr>
        <a:xfrm>
          <a:off x="0" y="0"/>
          <a:ext cx="0" cy="0"/>
          <a:chOff x="0" y="0"/>
          <a:chExt cx="0" cy="0"/>
        </a:xfrm>
      </p:grpSpPr>
      <p:sp>
        <p:nvSpPr>
          <p:cNvPr id="15209" name="Google Shape;15209;h220542d1464d83b7_0_36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0" name="Google Shape;15210;h220542d1464d83b7_0_36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2" name="Shape 15222"/>
        <p:cNvGrpSpPr/>
        <p:nvPr/>
      </p:nvGrpSpPr>
      <p:grpSpPr>
        <a:xfrm>
          <a:off x="0" y="0"/>
          <a:ext cx="0" cy="0"/>
          <a:chOff x="0" y="0"/>
          <a:chExt cx="0" cy="0"/>
        </a:xfrm>
      </p:grpSpPr>
      <p:sp>
        <p:nvSpPr>
          <p:cNvPr id="15223" name="Google Shape;15223;h220542d1464d83b7_0_380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24" name="Google Shape;15224;h220542d1464d83b7_0_380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8" name="Shape 15228"/>
        <p:cNvGrpSpPr/>
        <p:nvPr/>
      </p:nvGrpSpPr>
      <p:grpSpPr>
        <a:xfrm>
          <a:off x="0" y="0"/>
          <a:ext cx="0" cy="0"/>
          <a:chOff x="0" y="0"/>
          <a:chExt cx="0" cy="0"/>
        </a:xfrm>
      </p:grpSpPr>
      <p:sp>
        <p:nvSpPr>
          <p:cNvPr id="15229" name="Google Shape;15229;h220542d1464d83b7_0_36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30" name="Google Shape;15230;h220542d1464d83b7_0_36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2" name="Shape 15242"/>
        <p:cNvGrpSpPr/>
        <p:nvPr/>
      </p:nvGrpSpPr>
      <p:grpSpPr>
        <a:xfrm>
          <a:off x="0" y="0"/>
          <a:ext cx="0" cy="0"/>
          <a:chOff x="0" y="0"/>
          <a:chExt cx="0" cy="0"/>
        </a:xfrm>
      </p:grpSpPr>
      <p:sp>
        <p:nvSpPr>
          <p:cNvPr id="15243" name="Google Shape;15243;h220542d1464d83b7_0_39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44" name="Google Shape;15244;h220542d1464d83b7_0_39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55" name="Shape 15255"/>
        <p:cNvGrpSpPr/>
        <p:nvPr/>
      </p:nvGrpSpPr>
      <p:grpSpPr>
        <a:xfrm>
          <a:off x="0" y="0"/>
          <a:ext cx="0" cy="0"/>
          <a:chOff x="0" y="0"/>
          <a:chExt cx="0" cy="0"/>
        </a:xfrm>
      </p:grpSpPr>
      <p:sp>
        <p:nvSpPr>
          <p:cNvPr id="15256" name="Google Shape;15256;h220542d1464d83b7_0_46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57" name="Google Shape;15257;h220542d1464d83b7_0_46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3" name="Shape 15263"/>
        <p:cNvGrpSpPr/>
        <p:nvPr/>
      </p:nvGrpSpPr>
      <p:grpSpPr>
        <a:xfrm>
          <a:off x="0" y="0"/>
          <a:ext cx="0" cy="0"/>
          <a:chOff x="0" y="0"/>
          <a:chExt cx="0" cy="0"/>
        </a:xfrm>
      </p:grpSpPr>
      <p:sp>
        <p:nvSpPr>
          <p:cNvPr id="15264" name="Google Shape;15264;h220542d1464d83b7_0_46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5" name="Google Shape;15265;h220542d1464d83b7_0_46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57204" y="787598"/>
            <a:ext cx="4076700" cy="14316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b="0" sz="4900">
                <a:latin typeface="Fira Sans Condensed SemiBold"/>
                <a:ea typeface="Fira Sans Condensed SemiBold"/>
                <a:cs typeface="Fira Sans Condensed SemiBold"/>
                <a:sym typeface="Fira Sans Condensed SemiBold"/>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457200" y="2203722"/>
            <a:ext cx="2125800" cy="698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800"/>
              <a:buNone/>
              <a:defRPr sz="1600">
                <a:solidFill>
                  <a:schemeClr val="dk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457200" y="445025"/>
            <a:ext cx="8229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7" name="Google Shape;17;p4"/>
          <p:cNvSpPr txBox="1"/>
          <p:nvPr>
            <p:ph idx="1" type="body"/>
          </p:nvPr>
        </p:nvSpPr>
        <p:spPr>
          <a:xfrm>
            <a:off x="457200" y="1152475"/>
            <a:ext cx="8229600" cy="3416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a:lvl1pPr>
            <a:lvl2pPr indent="-304800" lvl="1" marL="914400">
              <a:spcBef>
                <a:spcPts val="1600"/>
              </a:spcBef>
              <a:spcAft>
                <a:spcPts val="0"/>
              </a:spcAft>
              <a:buSzPts val="1200"/>
              <a:buChar char="○"/>
              <a:defRPr/>
            </a:lvl2pPr>
            <a:lvl3pPr indent="-304800" lvl="2" marL="1371600">
              <a:spcBef>
                <a:spcPts val="1600"/>
              </a:spcBef>
              <a:spcAft>
                <a:spcPts val="0"/>
              </a:spcAft>
              <a:buSzPts val="1200"/>
              <a:buChar char="■"/>
              <a:defRPr/>
            </a:lvl3pPr>
            <a:lvl4pPr indent="-304800" lvl="3" marL="1828800">
              <a:spcBef>
                <a:spcPts val="1600"/>
              </a:spcBef>
              <a:spcAft>
                <a:spcPts val="0"/>
              </a:spcAft>
              <a:buSzPts val="1200"/>
              <a:buChar char="●"/>
              <a:defRPr/>
            </a:lvl4pPr>
            <a:lvl5pPr indent="-304800" lvl="4" marL="2286000">
              <a:spcBef>
                <a:spcPts val="1600"/>
              </a:spcBef>
              <a:spcAft>
                <a:spcPts val="0"/>
              </a:spcAft>
              <a:buSzPts val="1200"/>
              <a:buChar char="○"/>
              <a:defRPr/>
            </a:lvl5pPr>
            <a:lvl6pPr indent="-304800" lvl="5" marL="2743200">
              <a:spcBef>
                <a:spcPts val="1600"/>
              </a:spcBef>
              <a:spcAft>
                <a:spcPts val="0"/>
              </a:spcAft>
              <a:buSzPts val="1200"/>
              <a:buChar char="■"/>
              <a:defRPr/>
            </a:lvl6pPr>
            <a:lvl7pPr indent="-304800" lvl="6" marL="3200400">
              <a:spcBef>
                <a:spcPts val="1600"/>
              </a:spcBef>
              <a:spcAft>
                <a:spcPts val="0"/>
              </a:spcAft>
              <a:buSzPts val="1200"/>
              <a:buChar char="●"/>
              <a:defRPr/>
            </a:lvl7pPr>
            <a:lvl8pPr indent="-304800" lvl="7" marL="3657600">
              <a:spcBef>
                <a:spcPts val="1600"/>
              </a:spcBef>
              <a:spcAft>
                <a:spcPts val="0"/>
              </a:spcAft>
              <a:buSzPts val="1200"/>
              <a:buChar char="○"/>
              <a:defRPr/>
            </a:lvl8pPr>
            <a:lvl9pPr indent="-304800" lvl="8" marL="4114800">
              <a:spcBef>
                <a:spcPts val="1600"/>
              </a:spcBef>
              <a:spcAft>
                <a:spcPts val="1600"/>
              </a:spcAft>
              <a:buSzPts val="1200"/>
              <a:buChar char="■"/>
              <a:defRPr/>
            </a:lvl9pPr>
          </a:lstStyle>
          <a:p/>
        </p:txBody>
      </p:sp>
      <p:sp>
        <p:nvSpPr>
          <p:cNvPr id="18" name="Google Shape;18;p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 name="Shape 19"/>
        <p:cNvGrpSpPr/>
        <p:nvPr/>
      </p:nvGrpSpPr>
      <p:grpSpPr>
        <a:xfrm>
          <a:off x="0" y="0"/>
          <a:ext cx="0" cy="0"/>
          <a:chOff x="0" y="0"/>
          <a:chExt cx="0" cy="0"/>
        </a:xfrm>
      </p:grpSpPr>
      <p:sp>
        <p:nvSpPr>
          <p:cNvPr id="20" name="Google Shape;20;p5"/>
          <p:cNvSpPr txBox="1"/>
          <p:nvPr>
            <p:ph type="title"/>
          </p:nvPr>
        </p:nvSpPr>
        <p:spPr>
          <a:xfrm>
            <a:off x="457200" y="445025"/>
            <a:ext cx="8229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Font typeface="Fira Sans Condensed ExtraBold"/>
              <a:buNone/>
              <a:defRPr>
                <a:latin typeface="Fira Sans Condensed ExtraBold"/>
                <a:ea typeface="Fira Sans Condensed ExtraBold"/>
                <a:cs typeface="Fira Sans Condensed ExtraBold"/>
                <a:sym typeface="Fira Sans Condensed ExtraBold"/>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 name="Google Shape;21;p5"/>
          <p:cNvSpPr txBox="1"/>
          <p:nvPr>
            <p:ph idx="1" type="body"/>
          </p:nvPr>
        </p:nvSpPr>
        <p:spPr>
          <a:xfrm>
            <a:off x="311700" y="1152475"/>
            <a:ext cx="39999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22" name="Google Shape;22;p5"/>
          <p:cNvSpPr txBox="1"/>
          <p:nvPr>
            <p:ph idx="2" type="body"/>
          </p:nvPr>
        </p:nvSpPr>
        <p:spPr>
          <a:xfrm>
            <a:off x="4832400" y="1152475"/>
            <a:ext cx="39999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23" name="Google Shape;23;p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 name="Shape 24"/>
        <p:cNvGrpSpPr/>
        <p:nvPr/>
      </p:nvGrpSpPr>
      <p:grpSpPr>
        <a:xfrm>
          <a:off x="0" y="0"/>
          <a:ext cx="0" cy="0"/>
          <a:chOff x="0" y="0"/>
          <a:chExt cx="0" cy="0"/>
        </a:xfrm>
      </p:grpSpPr>
      <p:sp>
        <p:nvSpPr>
          <p:cNvPr id="25" name="Google Shape;25;p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26" name="Google Shape;26;p6"/>
          <p:cNvSpPr txBox="1"/>
          <p:nvPr>
            <p:ph type="title"/>
          </p:nvPr>
        </p:nvSpPr>
        <p:spPr>
          <a:xfrm>
            <a:off x="457200" y="390000"/>
            <a:ext cx="8229600" cy="410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100"/>
              <a:buNone/>
              <a:defRPr sz="260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 name="Shape 27"/>
        <p:cNvGrpSpPr/>
        <p:nvPr/>
      </p:nvGrpSpPr>
      <p:grpSpPr>
        <a:xfrm>
          <a:off x="0" y="0"/>
          <a:ext cx="0" cy="0"/>
          <a:chOff x="0" y="0"/>
          <a:chExt cx="0" cy="0"/>
        </a:xfrm>
      </p:grpSpPr>
      <p:sp>
        <p:nvSpPr>
          <p:cNvPr id="28" name="Google Shape;28;p7"/>
          <p:cNvSpPr txBox="1"/>
          <p:nvPr>
            <p:ph type="title"/>
          </p:nvPr>
        </p:nvSpPr>
        <p:spPr>
          <a:xfrm>
            <a:off x="311700" y="555600"/>
            <a:ext cx="2808000" cy="7557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9" name="Google Shape;29;p7"/>
          <p:cNvSpPr txBox="1"/>
          <p:nvPr>
            <p:ph idx="1" type="body"/>
          </p:nvPr>
        </p:nvSpPr>
        <p:spPr>
          <a:xfrm>
            <a:off x="311700" y="1389600"/>
            <a:ext cx="2808000" cy="3179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30" name="Google Shape;30;p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1" name="Shape 31"/>
        <p:cNvGrpSpPr/>
        <p:nvPr/>
      </p:nvGrpSpPr>
      <p:grpSpPr>
        <a:xfrm>
          <a:off x="0" y="0"/>
          <a:ext cx="0" cy="0"/>
          <a:chOff x="0" y="0"/>
          <a:chExt cx="0" cy="0"/>
        </a:xfrm>
      </p:grpSpPr>
      <p:sp>
        <p:nvSpPr>
          <p:cNvPr id="32" name="Google Shape;32;p8"/>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3" name="Google Shape;33;p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4" name="Shape 34"/>
        <p:cNvGrpSpPr/>
        <p:nvPr/>
      </p:nvGrpSpPr>
      <p:grpSpPr>
        <a:xfrm>
          <a:off x="0" y="0"/>
          <a:ext cx="0" cy="0"/>
          <a:chOff x="0" y="0"/>
          <a:chExt cx="0" cy="0"/>
        </a:xfrm>
      </p:grpSpPr>
      <p:sp>
        <p:nvSpPr>
          <p:cNvPr id="35" name="Google Shape;35;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7" name="Google Shape;37;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8" name="Google Shape;38;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SzPts val="1200"/>
              <a:buChar char="●"/>
              <a:defRPr/>
            </a:lvl1pPr>
            <a:lvl2pPr indent="-304800" lvl="1" marL="914400">
              <a:spcBef>
                <a:spcPts val="1600"/>
              </a:spcBef>
              <a:spcAft>
                <a:spcPts val="0"/>
              </a:spcAft>
              <a:buSzPts val="1200"/>
              <a:buChar char="○"/>
              <a:defRPr/>
            </a:lvl2pPr>
            <a:lvl3pPr indent="-304800" lvl="2" marL="1371600">
              <a:spcBef>
                <a:spcPts val="1600"/>
              </a:spcBef>
              <a:spcAft>
                <a:spcPts val="0"/>
              </a:spcAft>
              <a:buSzPts val="1200"/>
              <a:buChar char="■"/>
              <a:defRPr/>
            </a:lvl3pPr>
            <a:lvl4pPr indent="-304800" lvl="3" marL="1828800">
              <a:spcBef>
                <a:spcPts val="1600"/>
              </a:spcBef>
              <a:spcAft>
                <a:spcPts val="0"/>
              </a:spcAft>
              <a:buSzPts val="1200"/>
              <a:buChar char="●"/>
              <a:defRPr/>
            </a:lvl4pPr>
            <a:lvl5pPr indent="-304800" lvl="4" marL="2286000">
              <a:spcBef>
                <a:spcPts val="1600"/>
              </a:spcBef>
              <a:spcAft>
                <a:spcPts val="0"/>
              </a:spcAft>
              <a:buSzPts val="1200"/>
              <a:buChar char="○"/>
              <a:defRPr/>
            </a:lvl5pPr>
            <a:lvl6pPr indent="-304800" lvl="5" marL="2743200">
              <a:spcBef>
                <a:spcPts val="1600"/>
              </a:spcBef>
              <a:spcAft>
                <a:spcPts val="0"/>
              </a:spcAft>
              <a:buSzPts val="1200"/>
              <a:buChar char="■"/>
              <a:defRPr/>
            </a:lvl6pPr>
            <a:lvl7pPr indent="-304800" lvl="6" marL="3200400">
              <a:spcBef>
                <a:spcPts val="1600"/>
              </a:spcBef>
              <a:spcAft>
                <a:spcPts val="0"/>
              </a:spcAft>
              <a:buSzPts val="1200"/>
              <a:buChar char="●"/>
              <a:defRPr/>
            </a:lvl7pPr>
            <a:lvl8pPr indent="-304800" lvl="7" marL="3657600">
              <a:spcBef>
                <a:spcPts val="1600"/>
              </a:spcBef>
              <a:spcAft>
                <a:spcPts val="0"/>
              </a:spcAft>
              <a:buSzPts val="1200"/>
              <a:buChar char="○"/>
              <a:defRPr/>
            </a:lvl8pPr>
            <a:lvl9pPr indent="-304800" lvl="8" marL="4114800">
              <a:spcBef>
                <a:spcPts val="1600"/>
              </a:spcBef>
              <a:spcAft>
                <a:spcPts val="1600"/>
              </a:spcAft>
              <a:buSzPts val="1200"/>
              <a:buChar char="■"/>
              <a:defRPr/>
            </a:lvl9pPr>
          </a:lstStyle>
          <a:p/>
        </p:txBody>
      </p:sp>
      <p:sp>
        <p:nvSpPr>
          <p:cNvPr id="39" name="Google Shape;39;p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0" name="Shape 40"/>
        <p:cNvGrpSpPr/>
        <p:nvPr/>
      </p:nvGrpSpPr>
      <p:grpSpPr>
        <a:xfrm>
          <a:off x="0" y="0"/>
          <a:ext cx="0" cy="0"/>
          <a:chOff x="0" y="0"/>
          <a:chExt cx="0" cy="0"/>
        </a:xfrm>
      </p:grpSpPr>
      <p:sp>
        <p:nvSpPr>
          <p:cNvPr id="41" name="Google Shape;41;p10"/>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200"/>
              <a:buNone/>
              <a:defRPr/>
            </a:lvl1pPr>
          </a:lstStyle>
          <a:p/>
        </p:txBody>
      </p:sp>
      <p:sp>
        <p:nvSpPr>
          <p:cNvPr id="42" name="Google Shape;42;p1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3" name="Shape 43"/>
        <p:cNvGrpSpPr/>
        <p:nvPr/>
      </p:nvGrpSpPr>
      <p:grpSpPr>
        <a:xfrm>
          <a:off x="0" y="0"/>
          <a:ext cx="0" cy="0"/>
          <a:chOff x="0" y="0"/>
          <a:chExt cx="0" cy="0"/>
        </a:xfrm>
      </p:grpSpPr>
      <p:sp>
        <p:nvSpPr>
          <p:cNvPr id="44" name="Google Shape;44;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5" name="Google Shape;45;p11"/>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04800" lvl="0" marL="457200" algn="ctr">
              <a:spcBef>
                <a:spcPts val="0"/>
              </a:spcBef>
              <a:spcAft>
                <a:spcPts val="0"/>
              </a:spcAft>
              <a:buSzPts val="1200"/>
              <a:buChar char="●"/>
              <a:defRPr/>
            </a:lvl1pPr>
            <a:lvl2pPr indent="-304800" lvl="1" marL="914400" algn="ctr">
              <a:spcBef>
                <a:spcPts val="1600"/>
              </a:spcBef>
              <a:spcAft>
                <a:spcPts val="0"/>
              </a:spcAft>
              <a:buSzPts val="1200"/>
              <a:buChar char="○"/>
              <a:defRPr/>
            </a:lvl2pPr>
            <a:lvl3pPr indent="-304800" lvl="2" marL="1371600" algn="ctr">
              <a:spcBef>
                <a:spcPts val="1600"/>
              </a:spcBef>
              <a:spcAft>
                <a:spcPts val="0"/>
              </a:spcAft>
              <a:buSzPts val="1200"/>
              <a:buChar char="■"/>
              <a:defRPr/>
            </a:lvl3pPr>
            <a:lvl4pPr indent="-304800" lvl="3" marL="1828800" algn="ctr">
              <a:spcBef>
                <a:spcPts val="1600"/>
              </a:spcBef>
              <a:spcAft>
                <a:spcPts val="0"/>
              </a:spcAft>
              <a:buSzPts val="1200"/>
              <a:buChar char="●"/>
              <a:defRPr/>
            </a:lvl4pPr>
            <a:lvl5pPr indent="-304800" lvl="4" marL="2286000" algn="ctr">
              <a:spcBef>
                <a:spcPts val="1600"/>
              </a:spcBef>
              <a:spcAft>
                <a:spcPts val="0"/>
              </a:spcAft>
              <a:buSzPts val="1200"/>
              <a:buChar char="○"/>
              <a:defRPr/>
            </a:lvl5pPr>
            <a:lvl6pPr indent="-304800" lvl="5" marL="2743200" algn="ctr">
              <a:spcBef>
                <a:spcPts val="1600"/>
              </a:spcBef>
              <a:spcAft>
                <a:spcPts val="0"/>
              </a:spcAft>
              <a:buSzPts val="1200"/>
              <a:buChar char="■"/>
              <a:defRPr/>
            </a:lvl6pPr>
            <a:lvl7pPr indent="-304800" lvl="6" marL="3200400" algn="ctr">
              <a:spcBef>
                <a:spcPts val="1600"/>
              </a:spcBef>
              <a:spcAft>
                <a:spcPts val="0"/>
              </a:spcAft>
              <a:buSzPts val="1200"/>
              <a:buChar char="●"/>
              <a:defRPr/>
            </a:lvl7pPr>
            <a:lvl8pPr indent="-304800" lvl="7" marL="3657600" algn="ctr">
              <a:spcBef>
                <a:spcPts val="1600"/>
              </a:spcBef>
              <a:spcAft>
                <a:spcPts val="0"/>
              </a:spcAft>
              <a:buSzPts val="1200"/>
              <a:buChar char="○"/>
              <a:defRPr/>
            </a:lvl8pPr>
            <a:lvl9pPr indent="-304800" lvl="8" marL="4114800" algn="ctr">
              <a:spcBef>
                <a:spcPts val="1600"/>
              </a:spcBef>
              <a:spcAft>
                <a:spcPts val="1600"/>
              </a:spcAft>
              <a:buSzPts val="1200"/>
              <a:buChar char="■"/>
              <a:defRPr/>
            </a:lvl9pPr>
          </a:lstStyle>
          <a:p/>
        </p:txBody>
      </p:sp>
      <p:sp>
        <p:nvSpPr>
          <p:cNvPr id="46" name="Google Shape;46;p1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7" name="Shape 47"/>
        <p:cNvGrpSpPr/>
        <p:nvPr/>
      </p:nvGrpSpPr>
      <p:grpSpPr>
        <a:xfrm>
          <a:off x="0" y="0"/>
          <a:ext cx="0" cy="0"/>
          <a:chOff x="0" y="0"/>
          <a:chExt cx="0" cy="0"/>
        </a:xfrm>
      </p:grpSpPr>
      <p:sp>
        <p:nvSpPr>
          <p:cNvPr id="48" name="Google Shape;48;p1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2" name="Shape 52"/>
        <p:cNvGrpSpPr/>
        <p:nvPr/>
      </p:nvGrpSpPr>
      <p:grpSpPr>
        <a:xfrm>
          <a:off x="0" y="0"/>
          <a:ext cx="0" cy="0"/>
          <a:chOff x="0" y="0"/>
          <a:chExt cx="0" cy="0"/>
        </a:xfrm>
      </p:grpSpPr>
      <p:grpSp>
        <p:nvGrpSpPr>
          <p:cNvPr id="53" name="Google Shape;53;p14"/>
          <p:cNvGrpSpPr/>
          <p:nvPr/>
        </p:nvGrpSpPr>
        <p:grpSpPr>
          <a:xfrm>
            <a:off x="8295550" y="2437150"/>
            <a:ext cx="631500" cy="721150"/>
            <a:chOff x="6533825" y="4313425"/>
            <a:chExt cx="631500" cy="721150"/>
          </a:xfrm>
        </p:grpSpPr>
        <p:sp>
          <p:nvSpPr>
            <p:cNvPr id="54" name="Google Shape;54;p14"/>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14"/>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4"/>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14"/>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4"/>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4"/>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4"/>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4"/>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4"/>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4"/>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4"/>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4"/>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4"/>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14"/>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4"/>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4"/>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4"/>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4"/>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4"/>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4"/>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4"/>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4"/>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 name="Google Shape;79;p14"/>
          <p:cNvGrpSpPr/>
          <p:nvPr/>
        </p:nvGrpSpPr>
        <p:grpSpPr>
          <a:xfrm>
            <a:off x="7271250" y="3754850"/>
            <a:ext cx="3382300" cy="1993950"/>
            <a:chOff x="1317925" y="2802775"/>
            <a:chExt cx="3382300" cy="1993950"/>
          </a:xfrm>
        </p:grpSpPr>
        <p:sp>
          <p:nvSpPr>
            <p:cNvPr id="80" name="Google Shape;80;p1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 name="Google Shape;92;p14"/>
          <p:cNvGrpSpPr/>
          <p:nvPr/>
        </p:nvGrpSpPr>
        <p:grpSpPr>
          <a:xfrm flipH="1">
            <a:off x="2244842" y="4599425"/>
            <a:ext cx="4489475" cy="193775"/>
            <a:chOff x="1784500" y="1867350"/>
            <a:chExt cx="4489475" cy="193775"/>
          </a:xfrm>
        </p:grpSpPr>
        <p:sp>
          <p:nvSpPr>
            <p:cNvPr id="93" name="Google Shape;93;p1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14"/>
          <p:cNvGrpSpPr/>
          <p:nvPr/>
        </p:nvGrpSpPr>
        <p:grpSpPr>
          <a:xfrm>
            <a:off x="2328517" y="345725"/>
            <a:ext cx="4489475" cy="193775"/>
            <a:chOff x="1784500" y="1867350"/>
            <a:chExt cx="4489475" cy="193775"/>
          </a:xfrm>
        </p:grpSpPr>
        <p:sp>
          <p:nvSpPr>
            <p:cNvPr id="97" name="Google Shape;97;p1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 name="Google Shape;100;p14"/>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1" name="Google Shape;101;p14"/>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2" name="Shape 102"/>
        <p:cNvGrpSpPr/>
        <p:nvPr/>
      </p:nvGrpSpPr>
      <p:grpSpPr>
        <a:xfrm>
          <a:off x="0" y="0"/>
          <a:ext cx="0" cy="0"/>
          <a:chOff x="0" y="0"/>
          <a:chExt cx="0" cy="0"/>
        </a:xfrm>
      </p:grpSpPr>
      <p:grpSp>
        <p:nvGrpSpPr>
          <p:cNvPr id="103" name="Google Shape;103;p15"/>
          <p:cNvGrpSpPr/>
          <p:nvPr/>
        </p:nvGrpSpPr>
        <p:grpSpPr>
          <a:xfrm>
            <a:off x="3941292" y="345725"/>
            <a:ext cx="4489475" cy="193775"/>
            <a:chOff x="1784500" y="1867350"/>
            <a:chExt cx="4489475" cy="193775"/>
          </a:xfrm>
        </p:grpSpPr>
        <p:sp>
          <p:nvSpPr>
            <p:cNvPr id="104" name="Google Shape;104;p1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 name="Google Shape;107;p15"/>
          <p:cNvGrpSpPr/>
          <p:nvPr/>
        </p:nvGrpSpPr>
        <p:grpSpPr>
          <a:xfrm rot="10800000">
            <a:off x="-1421297" y="-502690"/>
            <a:ext cx="3382300" cy="1993950"/>
            <a:chOff x="1317925" y="2802775"/>
            <a:chExt cx="3382300" cy="1993950"/>
          </a:xfrm>
        </p:grpSpPr>
        <p:sp>
          <p:nvSpPr>
            <p:cNvPr id="108" name="Google Shape;108;p1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 name="Google Shape;120;p15"/>
          <p:cNvGrpSpPr/>
          <p:nvPr/>
        </p:nvGrpSpPr>
        <p:grpSpPr>
          <a:xfrm>
            <a:off x="5640400" y="4566944"/>
            <a:ext cx="2790375" cy="64975"/>
            <a:chOff x="5954300" y="4334988"/>
            <a:chExt cx="2790375" cy="64975"/>
          </a:xfrm>
        </p:grpSpPr>
        <p:sp>
          <p:nvSpPr>
            <p:cNvPr id="121" name="Google Shape;121;p1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 name="Google Shape;141;p15"/>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2" name="Google Shape;142;p15"/>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43" name="Google Shape;143;p15"/>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4" name="Shape 144"/>
        <p:cNvGrpSpPr/>
        <p:nvPr/>
      </p:nvGrpSpPr>
      <p:grpSpPr>
        <a:xfrm>
          <a:off x="0" y="0"/>
          <a:ext cx="0" cy="0"/>
          <a:chOff x="0" y="0"/>
          <a:chExt cx="0" cy="0"/>
        </a:xfrm>
      </p:grpSpPr>
      <p:sp>
        <p:nvSpPr>
          <p:cNvPr id="145" name="Google Shape;145;p16"/>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 name="Google Shape;146;p16"/>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7" name="Google Shape;147;p16"/>
          <p:cNvGrpSpPr/>
          <p:nvPr/>
        </p:nvGrpSpPr>
        <p:grpSpPr>
          <a:xfrm>
            <a:off x="-1517425" y="451459"/>
            <a:ext cx="2691676" cy="2691631"/>
            <a:chOff x="5165750" y="-1146341"/>
            <a:chExt cx="2691676" cy="2691631"/>
          </a:xfrm>
        </p:grpSpPr>
        <p:sp>
          <p:nvSpPr>
            <p:cNvPr id="148" name="Google Shape;148;p1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 name="Google Shape;157;p16"/>
          <p:cNvGrpSpPr/>
          <p:nvPr/>
        </p:nvGrpSpPr>
        <p:grpSpPr>
          <a:xfrm>
            <a:off x="8123432" y="423291"/>
            <a:ext cx="2471175" cy="2747975"/>
            <a:chOff x="7398357" y="-662077"/>
            <a:chExt cx="2471175" cy="2747975"/>
          </a:xfrm>
        </p:grpSpPr>
        <p:sp>
          <p:nvSpPr>
            <p:cNvPr id="158" name="Google Shape;158;p16"/>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6"/>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6"/>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6"/>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6"/>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16"/>
          <p:cNvGrpSpPr/>
          <p:nvPr/>
        </p:nvGrpSpPr>
        <p:grpSpPr>
          <a:xfrm>
            <a:off x="3176825" y="4828856"/>
            <a:ext cx="2790375" cy="64975"/>
            <a:chOff x="5954300" y="4334988"/>
            <a:chExt cx="2790375" cy="64975"/>
          </a:xfrm>
        </p:grpSpPr>
        <p:sp>
          <p:nvSpPr>
            <p:cNvPr id="164" name="Google Shape;164;p1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4" name="Shape 184"/>
        <p:cNvGrpSpPr/>
        <p:nvPr/>
      </p:nvGrpSpPr>
      <p:grpSpPr>
        <a:xfrm>
          <a:off x="0" y="0"/>
          <a:ext cx="0" cy="0"/>
          <a:chOff x="0" y="0"/>
          <a:chExt cx="0" cy="0"/>
        </a:xfrm>
      </p:grpSpPr>
      <p:grpSp>
        <p:nvGrpSpPr>
          <p:cNvPr id="185" name="Google Shape;185;p17"/>
          <p:cNvGrpSpPr/>
          <p:nvPr/>
        </p:nvGrpSpPr>
        <p:grpSpPr>
          <a:xfrm flipH="1">
            <a:off x="7919517" y="3983460"/>
            <a:ext cx="1895833" cy="1895866"/>
            <a:chOff x="3835450" y="-252000"/>
            <a:chExt cx="1445325" cy="1445350"/>
          </a:xfrm>
        </p:grpSpPr>
        <p:sp>
          <p:nvSpPr>
            <p:cNvPr id="186" name="Google Shape;186;p1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 name="Google Shape;191;p17"/>
          <p:cNvGrpSpPr/>
          <p:nvPr/>
        </p:nvGrpSpPr>
        <p:grpSpPr>
          <a:xfrm flipH="1">
            <a:off x="-1513236" y="3983450"/>
            <a:ext cx="3382300" cy="1993950"/>
            <a:chOff x="1317925" y="2802775"/>
            <a:chExt cx="3382300" cy="1993950"/>
          </a:xfrm>
        </p:grpSpPr>
        <p:sp>
          <p:nvSpPr>
            <p:cNvPr id="192" name="Google Shape;192;p1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 name="Google Shape;204;p17"/>
          <p:cNvGrpSpPr/>
          <p:nvPr/>
        </p:nvGrpSpPr>
        <p:grpSpPr>
          <a:xfrm>
            <a:off x="-1021739" y="0"/>
            <a:ext cx="1734954" cy="1734954"/>
            <a:chOff x="6340050" y="754850"/>
            <a:chExt cx="1595800" cy="1595800"/>
          </a:xfrm>
        </p:grpSpPr>
        <p:sp>
          <p:nvSpPr>
            <p:cNvPr id="205" name="Google Shape;205;p1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17"/>
          <p:cNvGrpSpPr/>
          <p:nvPr/>
        </p:nvGrpSpPr>
        <p:grpSpPr>
          <a:xfrm flipH="1">
            <a:off x="7855963" y="-320208"/>
            <a:ext cx="1604419" cy="1604360"/>
            <a:chOff x="-74975" y="157600"/>
            <a:chExt cx="1604419" cy="1604360"/>
          </a:xfrm>
        </p:grpSpPr>
        <p:sp>
          <p:nvSpPr>
            <p:cNvPr id="209" name="Google Shape;209;p1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17"/>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9" name="Google Shape;219;p17"/>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20" name="Google Shape;220;p1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1" name="Shape 221"/>
        <p:cNvGrpSpPr/>
        <p:nvPr/>
      </p:nvGrpSpPr>
      <p:grpSpPr>
        <a:xfrm>
          <a:off x="0" y="0"/>
          <a:ext cx="0" cy="0"/>
          <a:chOff x="0" y="0"/>
          <a:chExt cx="0" cy="0"/>
        </a:xfrm>
      </p:grpSpPr>
      <p:grpSp>
        <p:nvGrpSpPr>
          <p:cNvPr id="222" name="Google Shape;222;p18"/>
          <p:cNvGrpSpPr/>
          <p:nvPr/>
        </p:nvGrpSpPr>
        <p:grpSpPr>
          <a:xfrm>
            <a:off x="8295561" y="0"/>
            <a:ext cx="1734954" cy="1734954"/>
            <a:chOff x="6340050" y="754850"/>
            <a:chExt cx="1595800" cy="1595800"/>
          </a:xfrm>
        </p:grpSpPr>
        <p:sp>
          <p:nvSpPr>
            <p:cNvPr id="223" name="Google Shape;223;p1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 name="Google Shape;226;p18"/>
          <p:cNvGrpSpPr/>
          <p:nvPr/>
        </p:nvGrpSpPr>
        <p:grpSpPr>
          <a:xfrm rot="5400000">
            <a:off x="-330326" y="711337"/>
            <a:ext cx="1351125" cy="232319"/>
            <a:chOff x="5486725" y="543869"/>
            <a:chExt cx="1351125" cy="232319"/>
          </a:xfrm>
        </p:grpSpPr>
        <p:sp>
          <p:nvSpPr>
            <p:cNvPr id="227" name="Google Shape;227;p1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 name="Google Shape;247;p1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48" name="Shape 248"/>
        <p:cNvGrpSpPr/>
        <p:nvPr/>
      </p:nvGrpSpPr>
      <p:grpSpPr>
        <a:xfrm>
          <a:off x="0" y="0"/>
          <a:ext cx="0" cy="0"/>
          <a:chOff x="0" y="0"/>
          <a:chExt cx="0" cy="0"/>
        </a:xfrm>
      </p:grpSpPr>
      <p:sp>
        <p:nvSpPr>
          <p:cNvPr id="249" name="Google Shape;249;p19"/>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250" name="Google Shape;250;p1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51" name="Google Shape;251;p19"/>
          <p:cNvGrpSpPr/>
          <p:nvPr/>
        </p:nvGrpSpPr>
        <p:grpSpPr>
          <a:xfrm flipH="1">
            <a:off x="2327258" y="4599425"/>
            <a:ext cx="4489475" cy="193775"/>
            <a:chOff x="1784500" y="1867350"/>
            <a:chExt cx="4489475" cy="193775"/>
          </a:xfrm>
        </p:grpSpPr>
        <p:sp>
          <p:nvSpPr>
            <p:cNvPr id="252" name="Google Shape;252;p1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 name="Google Shape;255;p19"/>
          <p:cNvGrpSpPr/>
          <p:nvPr/>
        </p:nvGrpSpPr>
        <p:grpSpPr>
          <a:xfrm>
            <a:off x="245325" y="539500"/>
            <a:ext cx="199875" cy="721150"/>
            <a:chOff x="188762" y="539500"/>
            <a:chExt cx="199875" cy="721150"/>
          </a:xfrm>
        </p:grpSpPr>
        <p:sp>
          <p:nvSpPr>
            <p:cNvPr id="256" name="Google Shape;256;p19"/>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9"/>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9"/>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9"/>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9"/>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9"/>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9"/>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9"/>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9"/>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9"/>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66" name="Shape 266"/>
        <p:cNvGrpSpPr/>
        <p:nvPr/>
      </p:nvGrpSpPr>
      <p:grpSpPr>
        <a:xfrm>
          <a:off x="0" y="0"/>
          <a:ext cx="0" cy="0"/>
          <a:chOff x="0" y="0"/>
          <a:chExt cx="0" cy="0"/>
        </a:xfrm>
      </p:grpSpPr>
      <p:sp>
        <p:nvSpPr>
          <p:cNvPr id="267" name="Google Shape;267;p20"/>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268" name="Google Shape;268;p20"/>
          <p:cNvGrpSpPr/>
          <p:nvPr/>
        </p:nvGrpSpPr>
        <p:grpSpPr>
          <a:xfrm>
            <a:off x="2327254" y="345725"/>
            <a:ext cx="4489475" cy="193775"/>
            <a:chOff x="1784500" y="1867350"/>
            <a:chExt cx="4489475" cy="193775"/>
          </a:xfrm>
        </p:grpSpPr>
        <p:sp>
          <p:nvSpPr>
            <p:cNvPr id="269" name="Google Shape;269;p2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 name="Google Shape;272;p20"/>
          <p:cNvGrpSpPr/>
          <p:nvPr/>
        </p:nvGrpSpPr>
        <p:grpSpPr>
          <a:xfrm>
            <a:off x="-1796498" y="2571754"/>
            <a:ext cx="2791286" cy="2599651"/>
            <a:chOff x="-1466486" y="2736279"/>
            <a:chExt cx="2791286" cy="2599651"/>
          </a:xfrm>
        </p:grpSpPr>
        <p:sp>
          <p:nvSpPr>
            <p:cNvPr id="273" name="Google Shape;273;p20"/>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 name="Google Shape;274;p20"/>
            <p:cNvGrpSpPr/>
            <p:nvPr/>
          </p:nvGrpSpPr>
          <p:grpSpPr>
            <a:xfrm>
              <a:off x="713226" y="3730956"/>
              <a:ext cx="611574" cy="610281"/>
              <a:chOff x="4496550" y="2819475"/>
              <a:chExt cx="366300" cy="365525"/>
            </a:xfrm>
          </p:grpSpPr>
          <p:sp>
            <p:nvSpPr>
              <p:cNvPr id="275" name="Google Shape;275;p2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 name="Google Shape;277;p20"/>
          <p:cNvGrpSpPr/>
          <p:nvPr/>
        </p:nvGrpSpPr>
        <p:grpSpPr>
          <a:xfrm>
            <a:off x="245325" y="539500"/>
            <a:ext cx="199875" cy="721150"/>
            <a:chOff x="188762" y="539500"/>
            <a:chExt cx="199875" cy="721150"/>
          </a:xfrm>
        </p:grpSpPr>
        <p:sp>
          <p:nvSpPr>
            <p:cNvPr id="278" name="Google Shape;278;p2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 name="Google Shape;288;p20"/>
          <p:cNvGrpSpPr/>
          <p:nvPr/>
        </p:nvGrpSpPr>
        <p:grpSpPr>
          <a:xfrm>
            <a:off x="1867687" y="4204297"/>
            <a:ext cx="1895833" cy="1895866"/>
            <a:chOff x="3835450" y="-252000"/>
            <a:chExt cx="1445325" cy="1445350"/>
          </a:xfrm>
        </p:grpSpPr>
        <p:sp>
          <p:nvSpPr>
            <p:cNvPr id="289" name="Google Shape;289;p2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94" name="Shape 294"/>
        <p:cNvGrpSpPr/>
        <p:nvPr/>
      </p:nvGrpSpPr>
      <p:grpSpPr>
        <a:xfrm>
          <a:off x="0" y="0"/>
          <a:ext cx="0" cy="0"/>
          <a:chOff x="0" y="0"/>
          <a:chExt cx="0" cy="0"/>
        </a:xfrm>
      </p:grpSpPr>
      <p:sp>
        <p:nvSpPr>
          <p:cNvPr id="295" name="Google Shape;295;p21"/>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6" name="Google Shape;296;p21"/>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297" name="Google Shape;297;p21"/>
          <p:cNvGrpSpPr/>
          <p:nvPr/>
        </p:nvGrpSpPr>
        <p:grpSpPr>
          <a:xfrm>
            <a:off x="3176813" y="4566944"/>
            <a:ext cx="2790375" cy="64975"/>
            <a:chOff x="5954300" y="4334988"/>
            <a:chExt cx="2790375" cy="64975"/>
          </a:xfrm>
        </p:grpSpPr>
        <p:sp>
          <p:nvSpPr>
            <p:cNvPr id="298" name="Google Shape;298;p2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18" name="Shape 318"/>
        <p:cNvGrpSpPr/>
        <p:nvPr/>
      </p:nvGrpSpPr>
      <p:grpSpPr>
        <a:xfrm>
          <a:off x="0" y="0"/>
          <a:ext cx="0" cy="0"/>
          <a:chOff x="0" y="0"/>
          <a:chExt cx="0" cy="0"/>
        </a:xfrm>
      </p:grpSpPr>
      <p:sp>
        <p:nvSpPr>
          <p:cNvPr id="319" name="Google Shape;319;p22"/>
          <p:cNvSpPr/>
          <p:nvPr>
            <p:ph idx="2" type="pic"/>
          </p:nvPr>
        </p:nvSpPr>
        <p:spPr>
          <a:xfrm>
            <a:off x="-285325" y="-160500"/>
            <a:ext cx="9714600" cy="5464500"/>
          </a:xfrm>
          <a:prstGeom prst="rect">
            <a:avLst/>
          </a:prstGeom>
          <a:noFill/>
          <a:ln>
            <a:noFill/>
          </a:ln>
        </p:spPr>
      </p:sp>
      <p:sp>
        <p:nvSpPr>
          <p:cNvPr id="320" name="Google Shape;320;p22"/>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21" name="Shape 321"/>
        <p:cNvGrpSpPr/>
        <p:nvPr/>
      </p:nvGrpSpPr>
      <p:grpSpPr>
        <a:xfrm>
          <a:off x="0" y="0"/>
          <a:ext cx="0" cy="0"/>
          <a:chOff x="0" y="0"/>
          <a:chExt cx="0" cy="0"/>
        </a:xfrm>
      </p:grpSpPr>
      <p:sp>
        <p:nvSpPr>
          <p:cNvPr id="322" name="Google Shape;322;p23"/>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23" name="Google Shape;323;p23"/>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324" name="Google Shape;324;p23"/>
          <p:cNvGrpSpPr/>
          <p:nvPr/>
        </p:nvGrpSpPr>
        <p:grpSpPr>
          <a:xfrm flipH="1">
            <a:off x="7692469" y="-505328"/>
            <a:ext cx="1895833" cy="1895866"/>
            <a:chOff x="3835450" y="-252000"/>
            <a:chExt cx="1445325" cy="1445350"/>
          </a:xfrm>
        </p:grpSpPr>
        <p:sp>
          <p:nvSpPr>
            <p:cNvPr id="325" name="Google Shape;325;p2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 name="Google Shape;330;p23"/>
          <p:cNvGrpSpPr/>
          <p:nvPr/>
        </p:nvGrpSpPr>
        <p:grpSpPr>
          <a:xfrm flipH="1">
            <a:off x="-1466486" y="3754850"/>
            <a:ext cx="3382300" cy="1993950"/>
            <a:chOff x="1317925" y="2802775"/>
            <a:chExt cx="3382300" cy="1993950"/>
          </a:xfrm>
        </p:grpSpPr>
        <p:sp>
          <p:nvSpPr>
            <p:cNvPr id="331" name="Google Shape;331;p2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23"/>
          <p:cNvGrpSpPr/>
          <p:nvPr/>
        </p:nvGrpSpPr>
        <p:grpSpPr>
          <a:xfrm flipH="1">
            <a:off x="7862264" y="2736279"/>
            <a:ext cx="2791286" cy="2599651"/>
            <a:chOff x="-1466486" y="2736279"/>
            <a:chExt cx="2791286" cy="2599651"/>
          </a:xfrm>
        </p:grpSpPr>
        <p:sp>
          <p:nvSpPr>
            <p:cNvPr id="344" name="Google Shape;344;p23"/>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 name="Google Shape;345;p23"/>
            <p:cNvGrpSpPr/>
            <p:nvPr/>
          </p:nvGrpSpPr>
          <p:grpSpPr>
            <a:xfrm>
              <a:off x="713226" y="3730956"/>
              <a:ext cx="611574" cy="610281"/>
              <a:chOff x="4496550" y="2819475"/>
              <a:chExt cx="366300" cy="365525"/>
            </a:xfrm>
          </p:grpSpPr>
          <p:sp>
            <p:nvSpPr>
              <p:cNvPr id="346" name="Google Shape;346;p2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348" name="Shape 348"/>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349" name="Shape 349"/>
        <p:cNvGrpSpPr/>
        <p:nvPr/>
      </p:nvGrpSpPr>
      <p:grpSpPr>
        <a:xfrm>
          <a:off x="0" y="0"/>
          <a:ext cx="0" cy="0"/>
          <a:chOff x="0" y="0"/>
          <a:chExt cx="0" cy="0"/>
        </a:xfrm>
      </p:grpSpPr>
      <p:sp>
        <p:nvSpPr>
          <p:cNvPr id="350" name="Google Shape;350;p25"/>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 name="Google Shape;351;p25"/>
          <p:cNvGrpSpPr/>
          <p:nvPr/>
        </p:nvGrpSpPr>
        <p:grpSpPr>
          <a:xfrm>
            <a:off x="8430750" y="407034"/>
            <a:ext cx="2691676" cy="2691631"/>
            <a:chOff x="5165750" y="-1146341"/>
            <a:chExt cx="2691676" cy="2691631"/>
          </a:xfrm>
        </p:grpSpPr>
        <p:sp>
          <p:nvSpPr>
            <p:cNvPr id="352" name="Google Shape;352;p2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25"/>
          <p:cNvGrpSpPr/>
          <p:nvPr/>
        </p:nvGrpSpPr>
        <p:grpSpPr>
          <a:xfrm>
            <a:off x="5640400" y="4828856"/>
            <a:ext cx="2790375" cy="64975"/>
            <a:chOff x="5954300" y="4334988"/>
            <a:chExt cx="2790375" cy="64975"/>
          </a:xfrm>
        </p:grpSpPr>
        <p:sp>
          <p:nvSpPr>
            <p:cNvPr id="362" name="Google Shape;362;p2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25"/>
          <p:cNvGrpSpPr/>
          <p:nvPr/>
        </p:nvGrpSpPr>
        <p:grpSpPr>
          <a:xfrm>
            <a:off x="-319052" y="-320208"/>
            <a:ext cx="1604419" cy="1604360"/>
            <a:chOff x="-74975" y="157600"/>
            <a:chExt cx="1604419" cy="1604360"/>
          </a:xfrm>
        </p:grpSpPr>
        <p:sp>
          <p:nvSpPr>
            <p:cNvPr id="383" name="Google Shape;383;p2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 name="Google Shape;392;p25"/>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93" name="Google Shape;393;p25"/>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94" name="Google Shape;394;p25"/>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95" name="Google Shape;395;p25"/>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96" name="Google Shape;396;p25"/>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97" name="Google Shape;397;p25"/>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98" name="Google Shape;398;p25"/>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399" name="Google Shape;399;p25"/>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00" name="Google Shape;400;p25"/>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1" name="Google Shape;401;p25"/>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2" name="Google Shape;402;p25"/>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3" name="Google Shape;403;p25"/>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04" name="Google Shape;404;p25"/>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405" name="Shape 405"/>
        <p:cNvGrpSpPr/>
        <p:nvPr/>
      </p:nvGrpSpPr>
      <p:grpSpPr>
        <a:xfrm>
          <a:off x="0" y="0"/>
          <a:ext cx="0" cy="0"/>
          <a:chOff x="0" y="0"/>
          <a:chExt cx="0" cy="0"/>
        </a:xfrm>
      </p:grpSpPr>
      <p:sp>
        <p:nvSpPr>
          <p:cNvPr id="406" name="Google Shape;406;p26"/>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407" name="Google Shape;407;p26"/>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08" name="Google Shape;408;p26"/>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 name="Google Shape;409;p26"/>
          <p:cNvGrpSpPr/>
          <p:nvPr/>
        </p:nvGrpSpPr>
        <p:grpSpPr>
          <a:xfrm>
            <a:off x="7084938" y="3253609"/>
            <a:ext cx="2691676" cy="2691631"/>
            <a:chOff x="5165750" y="-1146341"/>
            <a:chExt cx="2691676" cy="2691631"/>
          </a:xfrm>
        </p:grpSpPr>
        <p:sp>
          <p:nvSpPr>
            <p:cNvPr id="410" name="Google Shape;410;p2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26"/>
          <p:cNvGrpSpPr/>
          <p:nvPr/>
        </p:nvGrpSpPr>
        <p:grpSpPr>
          <a:xfrm>
            <a:off x="3176813" y="507006"/>
            <a:ext cx="2790375" cy="64975"/>
            <a:chOff x="5954300" y="4334988"/>
            <a:chExt cx="2790375" cy="64975"/>
          </a:xfrm>
        </p:grpSpPr>
        <p:sp>
          <p:nvSpPr>
            <p:cNvPr id="420" name="Google Shape;420;p2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40" name="Shape 440"/>
        <p:cNvGrpSpPr/>
        <p:nvPr/>
      </p:nvGrpSpPr>
      <p:grpSpPr>
        <a:xfrm>
          <a:off x="0" y="0"/>
          <a:ext cx="0" cy="0"/>
          <a:chOff x="0" y="0"/>
          <a:chExt cx="0" cy="0"/>
        </a:xfrm>
      </p:grpSpPr>
      <p:sp>
        <p:nvSpPr>
          <p:cNvPr id="441" name="Google Shape;441;p27"/>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2" name="Google Shape;442;p27"/>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43" name="Google Shape;443;p27"/>
          <p:cNvGrpSpPr/>
          <p:nvPr/>
        </p:nvGrpSpPr>
        <p:grpSpPr>
          <a:xfrm>
            <a:off x="872100" y="4492283"/>
            <a:ext cx="1351125" cy="232319"/>
            <a:chOff x="5486725" y="543869"/>
            <a:chExt cx="1351125" cy="232319"/>
          </a:xfrm>
        </p:grpSpPr>
        <p:sp>
          <p:nvSpPr>
            <p:cNvPr id="444" name="Google Shape;444;p27"/>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7"/>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7"/>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7"/>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7"/>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7"/>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7"/>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7"/>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7"/>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7"/>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7"/>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7"/>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7"/>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7"/>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7"/>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7"/>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7"/>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7"/>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7"/>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64" name="Shape 464"/>
        <p:cNvGrpSpPr/>
        <p:nvPr/>
      </p:nvGrpSpPr>
      <p:grpSpPr>
        <a:xfrm>
          <a:off x="0" y="0"/>
          <a:ext cx="0" cy="0"/>
          <a:chOff x="0" y="0"/>
          <a:chExt cx="0" cy="0"/>
        </a:xfrm>
      </p:grpSpPr>
      <p:grpSp>
        <p:nvGrpSpPr>
          <p:cNvPr id="465" name="Google Shape;465;p28"/>
          <p:cNvGrpSpPr/>
          <p:nvPr/>
        </p:nvGrpSpPr>
        <p:grpSpPr>
          <a:xfrm>
            <a:off x="-319052" y="-320208"/>
            <a:ext cx="1604419" cy="1604360"/>
            <a:chOff x="-74975" y="157600"/>
            <a:chExt cx="1604419" cy="1604360"/>
          </a:xfrm>
        </p:grpSpPr>
        <p:sp>
          <p:nvSpPr>
            <p:cNvPr id="466" name="Google Shape;466;p2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 name="Google Shape;475;p28"/>
          <p:cNvGrpSpPr/>
          <p:nvPr/>
        </p:nvGrpSpPr>
        <p:grpSpPr>
          <a:xfrm>
            <a:off x="8430774" y="-327975"/>
            <a:ext cx="1734954" cy="1734954"/>
            <a:chOff x="6340050" y="754850"/>
            <a:chExt cx="1595800" cy="1595800"/>
          </a:xfrm>
        </p:grpSpPr>
        <p:sp>
          <p:nvSpPr>
            <p:cNvPr id="476" name="Google Shape;476;p2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28"/>
          <p:cNvGrpSpPr/>
          <p:nvPr/>
        </p:nvGrpSpPr>
        <p:grpSpPr>
          <a:xfrm>
            <a:off x="5274346" y="4599424"/>
            <a:ext cx="1351125" cy="232319"/>
            <a:chOff x="5486725" y="543869"/>
            <a:chExt cx="1351125" cy="232319"/>
          </a:xfrm>
        </p:grpSpPr>
        <p:sp>
          <p:nvSpPr>
            <p:cNvPr id="480" name="Google Shape;480;p2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 name="Google Shape;500;p28"/>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1" name="Google Shape;501;p28"/>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02" name="Google Shape;502;p28"/>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503" name="Shape 503"/>
        <p:cNvGrpSpPr/>
        <p:nvPr/>
      </p:nvGrpSpPr>
      <p:grpSpPr>
        <a:xfrm>
          <a:off x="0" y="0"/>
          <a:ext cx="0" cy="0"/>
          <a:chOff x="0" y="0"/>
          <a:chExt cx="0" cy="0"/>
        </a:xfrm>
      </p:grpSpPr>
      <p:sp>
        <p:nvSpPr>
          <p:cNvPr id="504" name="Google Shape;504;p29"/>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05" name="Google Shape;505;p29"/>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06" name="Google Shape;506;p29"/>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29"/>
          <p:cNvGrpSpPr/>
          <p:nvPr/>
        </p:nvGrpSpPr>
        <p:grpSpPr>
          <a:xfrm>
            <a:off x="8430750" y="407034"/>
            <a:ext cx="2691676" cy="2691631"/>
            <a:chOff x="5165750" y="-1146341"/>
            <a:chExt cx="2691676" cy="2691631"/>
          </a:xfrm>
        </p:grpSpPr>
        <p:sp>
          <p:nvSpPr>
            <p:cNvPr id="508" name="Google Shape;508;p2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29"/>
          <p:cNvGrpSpPr/>
          <p:nvPr/>
        </p:nvGrpSpPr>
        <p:grpSpPr>
          <a:xfrm>
            <a:off x="5640400" y="4828856"/>
            <a:ext cx="2790375" cy="64975"/>
            <a:chOff x="5954300" y="4334988"/>
            <a:chExt cx="2790375" cy="64975"/>
          </a:xfrm>
        </p:grpSpPr>
        <p:sp>
          <p:nvSpPr>
            <p:cNvPr id="518" name="Google Shape;518;p2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29"/>
          <p:cNvGrpSpPr/>
          <p:nvPr/>
        </p:nvGrpSpPr>
        <p:grpSpPr>
          <a:xfrm>
            <a:off x="-319052" y="-320208"/>
            <a:ext cx="1604419" cy="1604360"/>
            <a:chOff x="-74975" y="157600"/>
            <a:chExt cx="1604419" cy="1604360"/>
          </a:xfrm>
        </p:grpSpPr>
        <p:sp>
          <p:nvSpPr>
            <p:cNvPr id="539" name="Google Shape;539;p2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548" name="Shape 548"/>
        <p:cNvGrpSpPr/>
        <p:nvPr/>
      </p:nvGrpSpPr>
      <p:grpSpPr>
        <a:xfrm>
          <a:off x="0" y="0"/>
          <a:ext cx="0" cy="0"/>
          <a:chOff x="0" y="0"/>
          <a:chExt cx="0" cy="0"/>
        </a:xfrm>
      </p:grpSpPr>
      <p:sp>
        <p:nvSpPr>
          <p:cNvPr id="549" name="Google Shape;549;p30"/>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50" name="Google Shape;550;p30"/>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51" name="Google Shape;551;p30"/>
          <p:cNvGrpSpPr/>
          <p:nvPr/>
        </p:nvGrpSpPr>
        <p:grpSpPr>
          <a:xfrm flipH="1">
            <a:off x="2327254" y="4599425"/>
            <a:ext cx="4489475" cy="193775"/>
            <a:chOff x="1784500" y="1867350"/>
            <a:chExt cx="4489475" cy="193775"/>
          </a:xfrm>
        </p:grpSpPr>
        <p:sp>
          <p:nvSpPr>
            <p:cNvPr id="552" name="Google Shape;552;p3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0"/>
          <p:cNvGrpSpPr/>
          <p:nvPr/>
        </p:nvGrpSpPr>
        <p:grpSpPr>
          <a:xfrm flipH="1" rot="10800000">
            <a:off x="7381130" y="-502690"/>
            <a:ext cx="3382300" cy="1993950"/>
            <a:chOff x="1317925" y="2802775"/>
            <a:chExt cx="3382300" cy="1993950"/>
          </a:xfrm>
        </p:grpSpPr>
        <p:sp>
          <p:nvSpPr>
            <p:cNvPr id="556" name="Google Shape;556;p3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30"/>
          <p:cNvGrpSpPr/>
          <p:nvPr/>
        </p:nvGrpSpPr>
        <p:grpSpPr>
          <a:xfrm>
            <a:off x="-1021726" y="1704275"/>
            <a:ext cx="1734954" cy="1734954"/>
            <a:chOff x="6340050" y="754850"/>
            <a:chExt cx="1595800" cy="1595800"/>
          </a:xfrm>
        </p:grpSpPr>
        <p:sp>
          <p:nvSpPr>
            <p:cNvPr id="569" name="Google Shape;569;p3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72" name="Shape 572"/>
        <p:cNvGrpSpPr/>
        <p:nvPr/>
      </p:nvGrpSpPr>
      <p:grpSpPr>
        <a:xfrm>
          <a:off x="0" y="0"/>
          <a:ext cx="0" cy="0"/>
          <a:chOff x="0" y="0"/>
          <a:chExt cx="0" cy="0"/>
        </a:xfrm>
      </p:grpSpPr>
      <p:sp>
        <p:nvSpPr>
          <p:cNvPr id="573" name="Google Shape;573;p31"/>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 name="Google Shape;574;p31"/>
          <p:cNvGrpSpPr/>
          <p:nvPr/>
        </p:nvGrpSpPr>
        <p:grpSpPr>
          <a:xfrm>
            <a:off x="-1978450" y="1225934"/>
            <a:ext cx="2691676" cy="2691631"/>
            <a:chOff x="5165750" y="-1146341"/>
            <a:chExt cx="2691676" cy="2691631"/>
          </a:xfrm>
        </p:grpSpPr>
        <p:sp>
          <p:nvSpPr>
            <p:cNvPr id="575" name="Google Shape;575;p3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31"/>
          <p:cNvGrpSpPr/>
          <p:nvPr/>
        </p:nvGrpSpPr>
        <p:grpSpPr>
          <a:xfrm>
            <a:off x="8430782" y="539079"/>
            <a:ext cx="2471175" cy="2747975"/>
            <a:chOff x="7398357" y="-662077"/>
            <a:chExt cx="2471175" cy="2747975"/>
          </a:xfrm>
        </p:grpSpPr>
        <p:sp>
          <p:nvSpPr>
            <p:cNvPr id="585" name="Google Shape;585;p3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31"/>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1" name="Google Shape;591;p31"/>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2" name="Google Shape;592;p31"/>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3" name="Google Shape;593;p31"/>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4" name="Google Shape;594;p3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595" name="Shape 595"/>
        <p:cNvGrpSpPr/>
        <p:nvPr/>
      </p:nvGrpSpPr>
      <p:grpSpPr>
        <a:xfrm>
          <a:off x="0" y="0"/>
          <a:ext cx="0" cy="0"/>
          <a:chOff x="0" y="0"/>
          <a:chExt cx="0" cy="0"/>
        </a:xfrm>
      </p:grpSpPr>
      <p:sp>
        <p:nvSpPr>
          <p:cNvPr id="596" name="Google Shape;596;p32"/>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7" name="Google Shape;597;p32"/>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8" name="Google Shape;598;p32"/>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99" name="Google Shape;599;p32"/>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00" name="Google Shape;600;p3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01" name="Google Shape;601;p32"/>
          <p:cNvGrpSpPr/>
          <p:nvPr/>
        </p:nvGrpSpPr>
        <p:grpSpPr>
          <a:xfrm>
            <a:off x="-1978450" y="1225934"/>
            <a:ext cx="2691676" cy="2691631"/>
            <a:chOff x="5165750" y="-1146341"/>
            <a:chExt cx="2691676" cy="2691631"/>
          </a:xfrm>
        </p:grpSpPr>
        <p:sp>
          <p:nvSpPr>
            <p:cNvPr id="602" name="Google Shape;602;p3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 name="Google Shape;611;p32"/>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 name="Google Shape;612;p32"/>
          <p:cNvGrpSpPr/>
          <p:nvPr/>
        </p:nvGrpSpPr>
        <p:grpSpPr>
          <a:xfrm>
            <a:off x="5640400" y="4828856"/>
            <a:ext cx="2790375" cy="64975"/>
            <a:chOff x="5954300" y="4334988"/>
            <a:chExt cx="2790375" cy="64975"/>
          </a:xfrm>
        </p:grpSpPr>
        <p:sp>
          <p:nvSpPr>
            <p:cNvPr id="613" name="Google Shape;613;p3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633" name="Shape 633"/>
        <p:cNvGrpSpPr/>
        <p:nvPr/>
      </p:nvGrpSpPr>
      <p:grpSpPr>
        <a:xfrm>
          <a:off x="0" y="0"/>
          <a:ext cx="0" cy="0"/>
          <a:chOff x="0" y="0"/>
          <a:chExt cx="0" cy="0"/>
        </a:xfrm>
      </p:grpSpPr>
      <p:sp>
        <p:nvSpPr>
          <p:cNvPr id="634" name="Google Shape;634;p33"/>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35" name="Google Shape;635;p33"/>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36" name="Google Shape;636;p3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37" name="Google Shape;637;p33"/>
          <p:cNvGrpSpPr/>
          <p:nvPr/>
        </p:nvGrpSpPr>
        <p:grpSpPr>
          <a:xfrm flipH="1" rot="10800000">
            <a:off x="7381130" y="-502690"/>
            <a:ext cx="3382300" cy="1993950"/>
            <a:chOff x="1317925" y="2802775"/>
            <a:chExt cx="3382300" cy="1993950"/>
          </a:xfrm>
        </p:grpSpPr>
        <p:sp>
          <p:nvSpPr>
            <p:cNvPr id="638" name="Google Shape;638;p3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33"/>
          <p:cNvGrpSpPr/>
          <p:nvPr/>
        </p:nvGrpSpPr>
        <p:grpSpPr>
          <a:xfrm>
            <a:off x="-1021726" y="0"/>
            <a:ext cx="1734954" cy="1734954"/>
            <a:chOff x="6340050" y="754850"/>
            <a:chExt cx="1595800" cy="1595800"/>
          </a:xfrm>
        </p:grpSpPr>
        <p:sp>
          <p:nvSpPr>
            <p:cNvPr id="651" name="Google Shape;651;p3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654" name="Shape 654"/>
        <p:cNvGrpSpPr/>
        <p:nvPr/>
      </p:nvGrpSpPr>
      <p:grpSpPr>
        <a:xfrm>
          <a:off x="0" y="0"/>
          <a:ext cx="0" cy="0"/>
          <a:chOff x="0" y="0"/>
          <a:chExt cx="0" cy="0"/>
        </a:xfrm>
      </p:grpSpPr>
      <p:sp>
        <p:nvSpPr>
          <p:cNvPr id="655" name="Google Shape;655;p34"/>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56" name="Google Shape;656;p34"/>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57" name="Google Shape;657;p3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58" name="Google Shape;658;p34"/>
          <p:cNvGrpSpPr/>
          <p:nvPr/>
        </p:nvGrpSpPr>
        <p:grpSpPr>
          <a:xfrm>
            <a:off x="5158425" y="4330184"/>
            <a:ext cx="2691676" cy="2691631"/>
            <a:chOff x="5165750" y="-1146341"/>
            <a:chExt cx="2691676" cy="2691631"/>
          </a:xfrm>
        </p:grpSpPr>
        <p:sp>
          <p:nvSpPr>
            <p:cNvPr id="659" name="Google Shape;659;p3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34"/>
          <p:cNvGrpSpPr/>
          <p:nvPr/>
        </p:nvGrpSpPr>
        <p:grpSpPr>
          <a:xfrm>
            <a:off x="-319052" y="-320208"/>
            <a:ext cx="1604419" cy="1604360"/>
            <a:chOff x="-74975" y="157600"/>
            <a:chExt cx="1604419" cy="1604360"/>
          </a:xfrm>
        </p:grpSpPr>
        <p:sp>
          <p:nvSpPr>
            <p:cNvPr id="669" name="Google Shape;669;p3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78" name="Shape 678"/>
        <p:cNvGrpSpPr/>
        <p:nvPr/>
      </p:nvGrpSpPr>
      <p:grpSpPr>
        <a:xfrm>
          <a:off x="0" y="0"/>
          <a:ext cx="0" cy="0"/>
          <a:chOff x="0" y="0"/>
          <a:chExt cx="0" cy="0"/>
        </a:xfrm>
      </p:grpSpPr>
      <p:grpSp>
        <p:nvGrpSpPr>
          <p:cNvPr id="679" name="Google Shape;679;p35"/>
          <p:cNvGrpSpPr/>
          <p:nvPr/>
        </p:nvGrpSpPr>
        <p:grpSpPr>
          <a:xfrm flipH="1">
            <a:off x="2327254" y="4599425"/>
            <a:ext cx="4489475" cy="193775"/>
            <a:chOff x="1784500" y="1867350"/>
            <a:chExt cx="4489475" cy="193775"/>
          </a:xfrm>
        </p:grpSpPr>
        <p:sp>
          <p:nvSpPr>
            <p:cNvPr id="680" name="Google Shape;680;p3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35"/>
          <p:cNvGrpSpPr/>
          <p:nvPr/>
        </p:nvGrpSpPr>
        <p:grpSpPr>
          <a:xfrm flipH="1" rot="10800000">
            <a:off x="7381130" y="-502690"/>
            <a:ext cx="3382300" cy="1993950"/>
            <a:chOff x="1317925" y="2802775"/>
            <a:chExt cx="3382300" cy="1993950"/>
          </a:xfrm>
        </p:grpSpPr>
        <p:sp>
          <p:nvSpPr>
            <p:cNvPr id="684" name="Google Shape;684;p3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35"/>
          <p:cNvGrpSpPr/>
          <p:nvPr/>
        </p:nvGrpSpPr>
        <p:grpSpPr>
          <a:xfrm>
            <a:off x="-1021726" y="1704275"/>
            <a:ext cx="1734954" cy="1734954"/>
            <a:chOff x="6340050" y="754850"/>
            <a:chExt cx="1595800" cy="1595800"/>
          </a:xfrm>
        </p:grpSpPr>
        <p:sp>
          <p:nvSpPr>
            <p:cNvPr id="697" name="Google Shape;697;p3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 name="Google Shape;700;p35"/>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1" name="Google Shape;701;p35"/>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2" name="Google Shape;702;p35"/>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3" name="Google Shape;703;p35"/>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4" name="Google Shape;704;p35"/>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5" name="Google Shape;705;p35"/>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6" name="Google Shape;706;p3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07" name="Shape 707"/>
        <p:cNvGrpSpPr/>
        <p:nvPr/>
      </p:nvGrpSpPr>
      <p:grpSpPr>
        <a:xfrm>
          <a:off x="0" y="0"/>
          <a:ext cx="0" cy="0"/>
          <a:chOff x="0" y="0"/>
          <a:chExt cx="0" cy="0"/>
        </a:xfrm>
      </p:grpSpPr>
      <p:sp>
        <p:nvSpPr>
          <p:cNvPr id="708" name="Google Shape;708;p36"/>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 name="Google Shape;709;p36"/>
          <p:cNvGrpSpPr/>
          <p:nvPr/>
        </p:nvGrpSpPr>
        <p:grpSpPr>
          <a:xfrm flipH="1">
            <a:off x="-1995452" y="407034"/>
            <a:ext cx="2691676" cy="2691631"/>
            <a:chOff x="5165750" y="-1146341"/>
            <a:chExt cx="2691676" cy="2691631"/>
          </a:xfrm>
        </p:grpSpPr>
        <p:sp>
          <p:nvSpPr>
            <p:cNvPr id="710" name="Google Shape;710;p3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36"/>
          <p:cNvGrpSpPr/>
          <p:nvPr/>
        </p:nvGrpSpPr>
        <p:grpSpPr>
          <a:xfrm>
            <a:off x="5628833" y="4828856"/>
            <a:ext cx="2790375" cy="64975"/>
            <a:chOff x="5954300" y="4334988"/>
            <a:chExt cx="2790375" cy="64975"/>
          </a:xfrm>
        </p:grpSpPr>
        <p:sp>
          <p:nvSpPr>
            <p:cNvPr id="720" name="Google Shape;720;p3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36"/>
          <p:cNvGrpSpPr/>
          <p:nvPr/>
        </p:nvGrpSpPr>
        <p:grpSpPr>
          <a:xfrm flipH="1">
            <a:off x="7841608" y="-320208"/>
            <a:ext cx="1604419" cy="1604360"/>
            <a:chOff x="-74975" y="157600"/>
            <a:chExt cx="1604419" cy="1604360"/>
          </a:xfrm>
        </p:grpSpPr>
        <p:sp>
          <p:nvSpPr>
            <p:cNvPr id="741" name="Google Shape;741;p3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 name="Google Shape;750;p36"/>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1" name="Google Shape;751;p36"/>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2" name="Google Shape;752;p36"/>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3" name="Google Shape;753;p36"/>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4" name="Google Shape;754;p36"/>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55" name="Google Shape;755;p36"/>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6" name="Google Shape;756;p36"/>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7" name="Google Shape;757;p36"/>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8" name="Google Shape;758;p3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759" name="Shape 759"/>
        <p:cNvGrpSpPr/>
        <p:nvPr/>
      </p:nvGrpSpPr>
      <p:grpSpPr>
        <a:xfrm>
          <a:off x="0" y="0"/>
          <a:ext cx="0" cy="0"/>
          <a:chOff x="0" y="0"/>
          <a:chExt cx="0" cy="0"/>
        </a:xfrm>
      </p:grpSpPr>
      <p:sp>
        <p:nvSpPr>
          <p:cNvPr id="760" name="Google Shape;760;p37"/>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1" name="Google Shape;761;p37"/>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2" name="Google Shape;762;p37"/>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3" name="Google Shape;763;p37"/>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4" name="Google Shape;764;p37"/>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5" name="Google Shape;765;p37"/>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66" name="Google Shape;766;p37"/>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67" name="Google Shape;767;p37"/>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68" name="Google Shape;768;p37"/>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69" name="Google Shape;769;p37"/>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70" name="Google Shape;770;p3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71" name="Google Shape;771;p37"/>
          <p:cNvGrpSpPr/>
          <p:nvPr/>
        </p:nvGrpSpPr>
        <p:grpSpPr>
          <a:xfrm flipH="1">
            <a:off x="2327254" y="4599425"/>
            <a:ext cx="4489475" cy="193775"/>
            <a:chOff x="1784500" y="1867350"/>
            <a:chExt cx="4489475" cy="193775"/>
          </a:xfrm>
        </p:grpSpPr>
        <p:sp>
          <p:nvSpPr>
            <p:cNvPr id="772" name="Google Shape;772;p3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37"/>
          <p:cNvGrpSpPr/>
          <p:nvPr/>
        </p:nvGrpSpPr>
        <p:grpSpPr>
          <a:xfrm flipH="1" rot="10800000">
            <a:off x="7381130" y="-502690"/>
            <a:ext cx="3382300" cy="1993950"/>
            <a:chOff x="1317925" y="2802775"/>
            <a:chExt cx="3382300" cy="1993950"/>
          </a:xfrm>
        </p:grpSpPr>
        <p:sp>
          <p:nvSpPr>
            <p:cNvPr id="776" name="Google Shape;776;p3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 name="Google Shape;788;p37"/>
          <p:cNvGrpSpPr/>
          <p:nvPr/>
        </p:nvGrpSpPr>
        <p:grpSpPr>
          <a:xfrm>
            <a:off x="-1021726" y="0"/>
            <a:ext cx="1734954" cy="1734954"/>
            <a:chOff x="6340050" y="754850"/>
            <a:chExt cx="1595800" cy="1595800"/>
          </a:xfrm>
        </p:grpSpPr>
        <p:sp>
          <p:nvSpPr>
            <p:cNvPr id="789" name="Google Shape;789;p3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792" name="Shape 792"/>
        <p:cNvGrpSpPr/>
        <p:nvPr/>
      </p:nvGrpSpPr>
      <p:grpSpPr>
        <a:xfrm>
          <a:off x="0" y="0"/>
          <a:ext cx="0" cy="0"/>
          <a:chOff x="0" y="0"/>
          <a:chExt cx="0" cy="0"/>
        </a:xfrm>
      </p:grpSpPr>
      <p:grpSp>
        <p:nvGrpSpPr>
          <p:cNvPr id="793" name="Google Shape;793;p38"/>
          <p:cNvGrpSpPr/>
          <p:nvPr/>
        </p:nvGrpSpPr>
        <p:grpSpPr>
          <a:xfrm rot="10800000">
            <a:off x="-1421297" y="-502690"/>
            <a:ext cx="3382300" cy="1993950"/>
            <a:chOff x="1317925" y="2802775"/>
            <a:chExt cx="3382300" cy="1993950"/>
          </a:xfrm>
        </p:grpSpPr>
        <p:sp>
          <p:nvSpPr>
            <p:cNvPr id="794" name="Google Shape;794;p3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38"/>
          <p:cNvGrpSpPr/>
          <p:nvPr/>
        </p:nvGrpSpPr>
        <p:grpSpPr>
          <a:xfrm>
            <a:off x="3176813" y="4566944"/>
            <a:ext cx="2790375" cy="64975"/>
            <a:chOff x="5954300" y="4334988"/>
            <a:chExt cx="2790375" cy="64975"/>
          </a:xfrm>
        </p:grpSpPr>
        <p:sp>
          <p:nvSpPr>
            <p:cNvPr id="807" name="Google Shape;807;p3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38"/>
          <p:cNvGrpSpPr/>
          <p:nvPr/>
        </p:nvGrpSpPr>
        <p:grpSpPr>
          <a:xfrm>
            <a:off x="8482509" y="2257015"/>
            <a:ext cx="1359460" cy="1359460"/>
            <a:chOff x="3901550" y="2223725"/>
            <a:chExt cx="1557050" cy="1557050"/>
          </a:xfrm>
        </p:grpSpPr>
        <p:sp>
          <p:nvSpPr>
            <p:cNvPr id="828" name="Google Shape;828;p3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 name="Google Shape;833;p38"/>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4" name="Google Shape;834;p38"/>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5" name="Google Shape;835;p38"/>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6" name="Google Shape;836;p38"/>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7" name="Google Shape;837;p38"/>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8" name="Google Shape;838;p38"/>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9" name="Google Shape;839;p38"/>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40" name="Google Shape;840;p38"/>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41" name="Google Shape;841;p38"/>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42" name="Google Shape;842;p38"/>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43" name="Google Shape;843;p38"/>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44" name="Google Shape;844;p38"/>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45" name="Google Shape;845;p3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846" name="Shape 846"/>
        <p:cNvGrpSpPr/>
        <p:nvPr/>
      </p:nvGrpSpPr>
      <p:grpSpPr>
        <a:xfrm>
          <a:off x="0" y="0"/>
          <a:ext cx="0" cy="0"/>
          <a:chOff x="0" y="0"/>
          <a:chExt cx="0" cy="0"/>
        </a:xfrm>
      </p:grpSpPr>
      <p:sp>
        <p:nvSpPr>
          <p:cNvPr id="847" name="Google Shape;847;p39"/>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48" name="Google Shape;848;p39"/>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49" name="Google Shape;849;p39"/>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50" name="Google Shape;850;p39"/>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51" name="Google Shape;851;p39"/>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52" name="Google Shape;852;p39"/>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853" name="Google Shape;853;p39"/>
          <p:cNvGrpSpPr/>
          <p:nvPr/>
        </p:nvGrpSpPr>
        <p:grpSpPr>
          <a:xfrm>
            <a:off x="-1000600" y="3393309"/>
            <a:ext cx="2691676" cy="2691631"/>
            <a:chOff x="5165750" y="-1146341"/>
            <a:chExt cx="2691676" cy="2691631"/>
          </a:xfrm>
        </p:grpSpPr>
        <p:sp>
          <p:nvSpPr>
            <p:cNvPr id="854" name="Google Shape;854;p3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39"/>
          <p:cNvGrpSpPr/>
          <p:nvPr/>
        </p:nvGrpSpPr>
        <p:grpSpPr>
          <a:xfrm>
            <a:off x="8482509" y="1892015"/>
            <a:ext cx="1359460" cy="1359460"/>
            <a:chOff x="3901550" y="2223725"/>
            <a:chExt cx="1557050" cy="1557050"/>
          </a:xfrm>
        </p:grpSpPr>
        <p:sp>
          <p:nvSpPr>
            <p:cNvPr id="864" name="Google Shape;864;p39"/>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9"/>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 name="Google Shape;869;p39"/>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870" name="Shape 870"/>
        <p:cNvGrpSpPr/>
        <p:nvPr/>
      </p:nvGrpSpPr>
      <p:grpSpPr>
        <a:xfrm>
          <a:off x="0" y="0"/>
          <a:ext cx="0" cy="0"/>
          <a:chOff x="0" y="0"/>
          <a:chExt cx="0" cy="0"/>
        </a:xfrm>
      </p:grpSpPr>
      <p:sp>
        <p:nvSpPr>
          <p:cNvPr id="871" name="Google Shape;871;p40"/>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72" name="Google Shape;872;p40"/>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73" name="Google Shape;873;p40"/>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4" name="Google Shape;874;p40"/>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5" name="Google Shape;875;p40"/>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76" name="Google Shape;876;p40"/>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77" name="Google Shape;877;p40"/>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78" name="Google Shape;878;p40"/>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79" name="Google Shape;879;p40"/>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80" name="Google Shape;880;p40"/>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81" name="Google Shape;881;p40"/>
          <p:cNvGrpSpPr/>
          <p:nvPr/>
        </p:nvGrpSpPr>
        <p:grpSpPr>
          <a:xfrm flipH="1">
            <a:off x="2327254" y="4599425"/>
            <a:ext cx="4489475" cy="193775"/>
            <a:chOff x="1784500" y="1867350"/>
            <a:chExt cx="4489475" cy="193775"/>
          </a:xfrm>
        </p:grpSpPr>
        <p:sp>
          <p:nvSpPr>
            <p:cNvPr id="882" name="Google Shape;882;p4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40"/>
          <p:cNvGrpSpPr/>
          <p:nvPr/>
        </p:nvGrpSpPr>
        <p:grpSpPr>
          <a:xfrm flipH="1" rot="10800000">
            <a:off x="7381130" y="-502690"/>
            <a:ext cx="3382300" cy="1993950"/>
            <a:chOff x="1317925" y="2802775"/>
            <a:chExt cx="3382300" cy="1993950"/>
          </a:xfrm>
        </p:grpSpPr>
        <p:sp>
          <p:nvSpPr>
            <p:cNvPr id="886" name="Google Shape;886;p4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40"/>
          <p:cNvGrpSpPr/>
          <p:nvPr/>
        </p:nvGrpSpPr>
        <p:grpSpPr>
          <a:xfrm>
            <a:off x="-1021726" y="0"/>
            <a:ext cx="1734954" cy="1734954"/>
            <a:chOff x="6340050" y="754850"/>
            <a:chExt cx="1595800" cy="1595800"/>
          </a:xfrm>
        </p:grpSpPr>
        <p:sp>
          <p:nvSpPr>
            <p:cNvPr id="899" name="Google Shape;899;p4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902" name="Shape 902"/>
        <p:cNvGrpSpPr/>
        <p:nvPr/>
      </p:nvGrpSpPr>
      <p:grpSpPr>
        <a:xfrm>
          <a:off x="0" y="0"/>
          <a:ext cx="0" cy="0"/>
          <a:chOff x="0" y="0"/>
          <a:chExt cx="0" cy="0"/>
        </a:xfrm>
      </p:grpSpPr>
      <p:sp>
        <p:nvSpPr>
          <p:cNvPr id="903" name="Google Shape;903;p41"/>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904" name="Google Shape;904;p41"/>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05" name="Google Shape;905;p41"/>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906" name="Google Shape;906;p41"/>
          <p:cNvGrpSpPr/>
          <p:nvPr/>
        </p:nvGrpSpPr>
        <p:grpSpPr>
          <a:xfrm>
            <a:off x="7799275" y="4072050"/>
            <a:ext cx="631500" cy="721150"/>
            <a:chOff x="6533825" y="4313425"/>
            <a:chExt cx="631500" cy="721150"/>
          </a:xfrm>
        </p:grpSpPr>
        <p:sp>
          <p:nvSpPr>
            <p:cNvPr id="907" name="Google Shape;907;p41"/>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1"/>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1"/>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1"/>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1"/>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1"/>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1"/>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1"/>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1"/>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41"/>
          <p:cNvGrpSpPr/>
          <p:nvPr/>
        </p:nvGrpSpPr>
        <p:grpSpPr>
          <a:xfrm flipH="1">
            <a:off x="713217" y="4599425"/>
            <a:ext cx="4489475" cy="193775"/>
            <a:chOff x="1784500" y="1867350"/>
            <a:chExt cx="4489475" cy="193775"/>
          </a:xfrm>
        </p:grpSpPr>
        <p:sp>
          <p:nvSpPr>
            <p:cNvPr id="933" name="Google Shape;933;p4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936" name="Shape 936"/>
        <p:cNvGrpSpPr/>
        <p:nvPr/>
      </p:nvGrpSpPr>
      <p:grpSpPr>
        <a:xfrm>
          <a:off x="0" y="0"/>
          <a:ext cx="0" cy="0"/>
          <a:chOff x="0" y="0"/>
          <a:chExt cx="0" cy="0"/>
        </a:xfrm>
      </p:grpSpPr>
      <p:sp>
        <p:nvSpPr>
          <p:cNvPr id="937" name="Google Shape;937;p42"/>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38" name="Google Shape;938;p42"/>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39" name="Google Shape;939;p42"/>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940" name="Google Shape;940;p42"/>
          <p:cNvGrpSpPr/>
          <p:nvPr/>
        </p:nvGrpSpPr>
        <p:grpSpPr>
          <a:xfrm flipH="1">
            <a:off x="-614106" y="-505328"/>
            <a:ext cx="1895833" cy="1895866"/>
            <a:chOff x="3835450" y="-252000"/>
            <a:chExt cx="1445325" cy="1445350"/>
          </a:xfrm>
        </p:grpSpPr>
        <p:sp>
          <p:nvSpPr>
            <p:cNvPr id="941" name="Google Shape;941;p4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42"/>
          <p:cNvGrpSpPr/>
          <p:nvPr/>
        </p:nvGrpSpPr>
        <p:grpSpPr>
          <a:xfrm flipH="1">
            <a:off x="7862264" y="240504"/>
            <a:ext cx="2791286" cy="2599651"/>
            <a:chOff x="-1466486" y="2736279"/>
            <a:chExt cx="2791286" cy="2599651"/>
          </a:xfrm>
        </p:grpSpPr>
        <p:sp>
          <p:nvSpPr>
            <p:cNvPr id="947" name="Google Shape;947;p42"/>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 name="Google Shape;948;p42"/>
            <p:cNvGrpSpPr/>
            <p:nvPr/>
          </p:nvGrpSpPr>
          <p:grpSpPr>
            <a:xfrm>
              <a:off x="713226" y="3730956"/>
              <a:ext cx="611574" cy="610281"/>
              <a:chOff x="4496550" y="2819475"/>
              <a:chExt cx="366300" cy="365525"/>
            </a:xfrm>
          </p:grpSpPr>
          <p:sp>
            <p:nvSpPr>
              <p:cNvPr id="949" name="Google Shape;949;p4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1" name="Google Shape;951;p42"/>
          <p:cNvGrpSpPr/>
          <p:nvPr/>
        </p:nvGrpSpPr>
        <p:grpSpPr>
          <a:xfrm>
            <a:off x="2327258" y="4599425"/>
            <a:ext cx="4489475" cy="193775"/>
            <a:chOff x="1784500" y="1867350"/>
            <a:chExt cx="4489475" cy="193775"/>
          </a:xfrm>
        </p:grpSpPr>
        <p:sp>
          <p:nvSpPr>
            <p:cNvPr id="952" name="Google Shape;952;p4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42"/>
          <p:cNvGrpSpPr/>
          <p:nvPr/>
        </p:nvGrpSpPr>
        <p:grpSpPr>
          <a:xfrm>
            <a:off x="245325" y="4072050"/>
            <a:ext cx="199875" cy="721150"/>
            <a:chOff x="188762" y="539500"/>
            <a:chExt cx="199875" cy="721150"/>
          </a:xfrm>
        </p:grpSpPr>
        <p:sp>
          <p:nvSpPr>
            <p:cNvPr id="956" name="Google Shape;956;p4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966" name="Shape 966"/>
        <p:cNvGrpSpPr/>
        <p:nvPr/>
      </p:nvGrpSpPr>
      <p:grpSpPr>
        <a:xfrm>
          <a:off x="0" y="0"/>
          <a:ext cx="0" cy="0"/>
          <a:chOff x="0" y="0"/>
          <a:chExt cx="0" cy="0"/>
        </a:xfrm>
      </p:grpSpPr>
      <p:sp>
        <p:nvSpPr>
          <p:cNvPr id="967" name="Google Shape;967;p4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68" name="Google Shape;968;p43"/>
          <p:cNvGrpSpPr/>
          <p:nvPr/>
        </p:nvGrpSpPr>
        <p:grpSpPr>
          <a:xfrm>
            <a:off x="-675036" y="3983460"/>
            <a:ext cx="1895833" cy="1895866"/>
            <a:chOff x="3835450" y="-252000"/>
            <a:chExt cx="1445325" cy="1445350"/>
          </a:xfrm>
        </p:grpSpPr>
        <p:sp>
          <p:nvSpPr>
            <p:cNvPr id="969" name="Google Shape;969;p4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43"/>
          <p:cNvGrpSpPr/>
          <p:nvPr/>
        </p:nvGrpSpPr>
        <p:grpSpPr>
          <a:xfrm>
            <a:off x="7271250" y="3983450"/>
            <a:ext cx="3382300" cy="1993950"/>
            <a:chOff x="1317925" y="2802775"/>
            <a:chExt cx="3382300" cy="1993950"/>
          </a:xfrm>
        </p:grpSpPr>
        <p:sp>
          <p:nvSpPr>
            <p:cNvPr id="975" name="Google Shape;975;p4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43"/>
          <p:cNvGrpSpPr/>
          <p:nvPr/>
        </p:nvGrpSpPr>
        <p:grpSpPr>
          <a:xfrm flipH="1">
            <a:off x="8427099" y="0"/>
            <a:ext cx="1734954" cy="1734954"/>
            <a:chOff x="6340050" y="754850"/>
            <a:chExt cx="1595800" cy="1595800"/>
          </a:xfrm>
        </p:grpSpPr>
        <p:sp>
          <p:nvSpPr>
            <p:cNvPr id="988" name="Google Shape;988;p4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991" name="Shape 991"/>
        <p:cNvGrpSpPr/>
        <p:nvPr/>
      </p:nvGrpSpPr>
      <p:grpSpPr>
        <a:xfrm>
          <a:off x="0" y="0"/>
          <a:ext cx="0" cy="0"/>
          <a:chOff x="0" y="0"/>
          <a:chExt cx="0" cy="0"/>
        </a:xfrm>
      </p:grpSpPr>
      <p:sp>
        <p:nvSpPr>
          <p:cNvPr id="992" name="Google Shape;992;p4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93" name="Google Shape;993;p44"/>
          <p:cNvGrpSpPr/>
          <p:nvPr/>
        </p:nvGrpSpPr>
        <p:grpSpPr>
          <a:xfrm>
            <a:off x="8430750" y="1225934"/>
            <a:ext cx="2691676" cy="2691631"/>
            <a:chOff x="5165750" y="-1146341"/>
            <a:chExt cx="2691676" cy="2691631"/>
          </a:xfrm>
        </p:grpSpPr>
        <p:sp>
          <p:nvSpPr>
            <p:cNvPr id="994" name="Google Shape;994;p4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44"/>
          <p:cNvGrpSpPr/>
          <p:nvPr/>
        </p:nvGrpSpPr>
        <p:grpSpPr>
          <a:xfrm>
            <a:off x="3241325" y="4828856"/>
            <a:ext cx="2790375" cy="64975"/>
            <a:chOff x="5954300" y="4334988"/>
            <a:chExt cx="2790375" cy="64975"/>
          </a:xfrm>
        </p:grpSpPr>
        <p:sp>
          <p:nvSpPr>
            <p:cNvPr id="1004" name="Google Shape;1004;p4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44"/>
          <p:cNvGrpSpPr/>
          <p:nvPr/>
        </p:nvGrpSpPr>
        <p:grpSpPr>
          <a:xfrm>
            <a:off x="-646216" y="-10"/>
            <a:ext cx="1359460" cy="1359460"/>
            <a:chOff x="3901550" y="2223725"/>
            <a:chExt cx="1557050" cy="1557050"/>
          </a:xfrm>
        </p:grpSpPr>
        <p:sp>
          <p:nvSpPr>
            <p:cNvPr id="1025" name="Google Shape;1025;p4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1030" name="Shape 1030"/>
        <p:cNvGrpSpPr/>
        <p:nvPr/>
      </p:nvGrpSpPr>
      <p:grpSpPr>
        <a:xfrm>
          <a:off x="0" y="0"/>
          <a:ext cx="0" cy="0"/>
          <a:chOff x="0" y="0"/>
          <a:chExt cx="0" cy="0"/>
        </a:xfrm>
      </p:grpSpPr>
      <p:sp>
        <p:nvSpPr>
          <p:cNvPr id="1031" name="Google Shape;1031;p4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32" name="Google Shape;1032;p45"/>
          <p:cNvGrpSpPr/>
          <p:nvPr/>
        </p:nvGrpSpPr>
        <p:grpSpPr>
          <a:xfrm>
            <a:off x="8295561" y="0"/>
            <a:ext cx="1734954" cy="1734954"/>
            <a:chOff x="6340050" y="754850"/>
            <a:chExt cx="1595800" cy="1595800"/>
          </a:xfrm>
        </p:grpSpPr>
        <p:sp>
          <p:nvSpPr>
            <p:cNvPr id="1033" name="Google Shape;1033;p4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45"/>
          <p:cNvGrpSpPr/>
          <p:nvPr/>
        </p:nvGrpSpPr>
        <p:grpSpPr>
          <a:xfrm rot="5400000">
            <a:off x="-330326" y="711337"/>
            <a:ext cx="1351125" cy="232319"/>
            <a:chOff x="5486725" y="543869"/>
            <a:chExt cx="1351125" cy="232319"/>
          </a:xfrm>
        </p:grpSpPr>
        <p:sp>
          <p:nvSpPr>
            <p:cNvPr id="1037" name="Google Shape;1037;p45"/>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5"/>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5"/>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5"/>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5"/>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5"/>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5"/>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5"/>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5"/>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5"/>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5"/>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5"/>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5"/>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5"/>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5"/>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5"/>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5"/>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5"/>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5"/>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5"/>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1057" name="Shape 1057"/>
        <p:cNvGrpSpPr/>
        <p:nvPr/>
      </p:nvGrpSpPr>
      <p:grpSpPr>
        <a:xfrm>
          <a:off x="0" y="0"/>
          <a:ext cx="0" cy="0"/>
          <a:chOff x="0" y="0"/>
          <a:chExt cx="0" cy="0"/>
        </a:xfrm>
      </p:grpSpPr>
      <p:grpSp>
        <p:nvGrpSpPr>
          <p:cNvPr id="1058" name="Google Shape;1058;p46"/>
          <p:cNvGrpSpPr/>
          <p:nvPr/>
        </p:nvGrpSpPr>
        <p:grpSpPr>
          <a:xfrm flipH="1">
            <a:off x="7875508" y="-320208"/>
            <a:ext cx="1604419" cy="1604360"/>
            <a:chOff x="-74975" y="157600"/>
            <a:chExt cx="1604419" cy="1604360"/>
          </a:xfrm>
        </p:grpSpPr>
        <p:sp>
          <p:nvSpPr>
            <p:cNvPr id="1059" name="Google Shape;1059;p4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46"/>
          <p:cNvGrpSpPr/>
          <p:nvPr/>
        </p:nvGrpSpPr>
        <p:grpSpPr>
          <a:xfrm flipH="1">
            <a:off x="-1004852" y="-327975"/>
            <a:ext cx="1734954" cy="1734954"/>
            <a:chOff x="6340050" y="754850"/>
            <a:chExt cx="1595800" cy="1595800"/>
          </a:xfrm>
        </p:grpSpPr>
        <p:sp>
          <p:nvSpPr>
            <p:cNvPr id="1069" name="Google Shape;1069;p4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46"/>
          <p:cNvGrpSpPr/>
          <p:nvPr/>
        </p:nvGrpSpPr>
        <p:grpSpPr>
          <a:xfrm flipH="1">
            <a:off x="2535404" y="4599424"/>
            <a:ext cx="1351125" cy="232319"/>
            <a:chOff x="5486725" y="543869"/>
            <a:chExt cx="1351125" cy="232319"/>
          </a:xfrm>
        </p:grpSpPr>
        <p:sp>
          <p:nvSpPr>
            <p:cNvPr id="1073" name="Google Shape;1073;p4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 name="Google Shape;1093;p4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1094" name="Shape 1094"/>
        <p:cNvGrpSpPr/>
        <p:nvPr/>
      </p:nvGrpSpPr>
      <p:grpSpPr>
        <a:xfrm>
          <a:off x="0" y="0"/>
          <a:ext cx="0" cy="0"/>
          <a:chOff x="0" y="0"/>
          <a:chExt cx="0" cy="0"/>
        </a:xfrm>
      </p:grpSpPr>
      <p:sp>
        <p:nvSpPr>
          <p:cNvPr id="1095" name="Google Shape;1095;p4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96" name="Google Shape;1096;p47"/>
          <p:cNvGrpSpPr/>
          <p:nvPr/>
        </p:nvGrpSpPr>
        <p:grpSpPr>
          <a:xfrm flipH="1">
            <a:off x="7919517" y="-709553"/>
            <a:ext cx="1895833" cy="1895866"/>
            <a:chOff x="3835450" y="-252000"/>
            <a:chExt cx="1445325" cy="1445350"/>
          </a:xfrm>
        </p:grpSpPr>
        <p:sp>
          <p:nvSpPr>
            <p:cNvPr id="1097" name="Google Shape;1097;p4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47"/>
          <p:cNvGrpSpPr/>
          <p:nvPr/>
        </p:nvGrpSpPr>
        <p:grpSpPr>
          <a:xfrm>
            <a:off x="-1021739" y="0"/>
            <a:ext cx="1734954" cy="1734954"/>
            <a:chOff x="6340050" y="754850"/>
            <a:chExt cx="1595800" cy="1595800"/>
          </a:xfrm>
        </p:grpSpPr>
        <p:sp>
          <p:nvSpPr>
            <p:cNvPr id="1103" name="Google Shape;1103;p4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1106" name="Shape 1106"/>
        <p:cNvGrpSpPr/>
        <p:nvPr/>
      </p:nvGrpSpPr>
      <p:grpSpPr>
        <a:xfrm>
          <a:off x="0" y="0"/>
          <a:ext cx="0" cy="0"/>
          <a:chOff x="0" y="0"/>
          <a:chExt cx="0" cy="0"/>
        </a:xfrm>
      </p:grpSpPr>
      <p:sp>
        <p:nvSpPr>
          <p:cNvPr id="1107" name="Google Shape;1107;p4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08" name="Google Shape;1108;p48"/>
          <p:cNvGrpSpPr/>
          <p:nvPr/>
        </p:nvGrpSpPr>
        <p:grpSpPr>
          <a:xfrm rot="10800000">
            <a:off x="-1421297" y="-502690"/>
            <a:ext cx="3382300" cy="1993950"/>
            <a:chOff x="1317925" y="2802775"/>
            <a:chExt cx="3382300" cy="1993950"/>
          </a:xfrm>
        </p:grpSpPr>
        <p:sp>
          <p:nvSpPr>
            <p:cNvPr id="1109" name="Google Shape;1109;p4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48"/>
          <p:cNvGrpSpPr/>
          <p:nvPr/>
        </p:nvGrpSpPr>
        <p:grpSpPr>
          <a:xfrm>
            <a:off x="3176813" y="4566944"/>
            <a:ext cx="2790375" cy="64975"/>
            <a:chOff x="5954300" y="4334988"/>
            <a:chExt cx="2790375" cy="64975"/>
          </a:xfrm>
        </p:grpSpPr>
        <p:sp>
          <p:nvSpPr>
            <p:cNvPr id="1122" name="Google Shape;1122;p4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48"/>
          <p:cNvGrpSpPr/>
          <p:nvPr/>
        </p:nvGrpSpPr>
        <p:grpSpPr>
          <a:xfrm>
            <a:off x="8482509" y="1395590"/>
            <a:ext cx="1359460" cy="1359460"/>
            <a:chOff x="3901550" y="2223725"/>
            <a:chExt cx="1557050" cy="1557050"/>
          </a:xfrm>
        </p:grpSpPr>
        <p:sp>
          <p:nvSpPr>
            <p:cNvPr id="1143" name="Google Shape;1143;p4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1148" name="Shape 1148"/>
        <p:cNvGrpSpPr/>
        <p:nvPr/>
      </p:nvGrpSpPr>
      <p:grpSpPr>
        <a:xfrm>
          <a:off x="0" y="0"/>
          <a:ext cx="0" cy="0"/>
          <a:chOff x="0" y="0"/>
          <a:chExt cx="0" cy="0"/>
        </a:xfrm>
      </p:grpSpPr>
      <p:sp>
        <p:nvSpPr>
          <p:cNvPr id="1149" name="Google Shape;1149;p4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150" name="Google Shape;1150;p49"/>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 name="Google Shape;1151;p49"/>
          <p:cNvGrpSpPr/>
          <p:nvPr/>
        </p:nvGrpSpPr>
        <p:grpSpPr>
          <a:xfrm>
            <a:off x="-1978450" y="1225934"/>
            <a:ext cx="2691676" cy="2691631"/>
            <a:chOff x="5165750" y="-1146341"/>
            <a:chExt cx="2691676" cy="2691631"/>
          </a:xfrm>
        </p:grpSpPr>
        <p:sp>
          <p:nvSpPr>
            <p:cNvPr id="1152" name="Google Shape;1152;p4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49"/>
          <p:cNvGrpSpPr/>
          <p:nvPr/>
        </p:nvGrpSpPr>
        <p:grpSpPr>
          <a:xfrm>
            <a:off x="8430782" y="539079"/>
            <a:ext cx="2471175" cy="2747975"/>
            <a:chOff x="7398357" y="-662077"/>
            <a:chExt cx="2471175" cy="2747975"/>
          </a:xfrm>
        </p:grpSpPr>
        <p:sp>
          <p:nvSpPr>
            <p:cNvPr id="1162" name="Google Shape;1162;p4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1167" name="Shape 1167"/>
        <p:cNvGrpSpPr/>
        <p:nvPr/>
      </p:nvGrpSpPr>
      <p:grpSpPr>
        <a:xfrm>
          <a:off x="0" y="0"/>
          <a:ext cx="0" cy="0"/>
          <a:chOff x="0" y="0"/>
          <a:chExt cx="0" cy="0"/>
        </a:xfrm>
      </p:grpSpPr>
      <p:sp>
        <p:nvSpPr>
          <p:cNvPr id="1168" name="Google Shape;1168;p5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69" name="Google Shape;1169;p50"/>
          <p:cNvGrpSpPr/>
          <p:nvPr/>
        </p:nvGrpSpPr>
        <p:grpSpPr>
          <a:xfrm flipH="1">
            <a:off x="-1513236" y="3983450"/>
            <a:ext cx="3382300" cy="1993950"/>
            <a:chOff x="1317925" y="2802775"/>
            <a:chExt cx="3382300" cy="1993950"/>
          </a:xfrm>
        </p:grpSpPr>
        <p:sp>
          <p:nvSpPr>
            <p:cNvPr id="1170" name="Google Shape;1170;p5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50"/>
          <p:cNvGrpSpPr/>
          <p:nvPr/>
        </p:nvGrpSpPr>
        <p:grpSpPr>
          <a:xfrm>
            <a:off x="245325" y="539500"/>
            <a:ext cx="199875" cy="721150"/>
            <a:chOff x="188762" y="539500"/>
            <a:chExt cx="199875" cy="721150"/>
          </a:xfrm>
        </p:grpSpPr>
        <p:sp>
          <p:nvSpPr>
            <p:cNvPr id="1183" name="Google Shape;1183;p5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50"/>
          <p:cNvGrpSpPr/>
          <p:nvPr/>
        </p:nvGrpSpPr>
        <p:grpSpPr>
          <a:xfrm flipH="1">
            <a:off x="7855963" y="-320208"/>
            <a:ext cx="1604419" cy="1604360"/>
            <a:chOff x="-74975" y="157600"/>
            <a:chExt cx="1604419" cy="1604360"/>
          </a:xfrm>
        </p:grpSpPr>
        <p:sp>
          <p:nvSpPr>
            <p:cNvPr id="1194" name="Google Shape;1194;p5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1203" name="Shape 1203"/>
        <p:cNvGrpSpPr/>
        <p:nvPr/>
      </p:nvGrpSpPr>
      <p:grpSpPr>
        <a:xfrm>
          <a:off x="0" y="0"/>
          <a:ext cx="0" cy="0"/>
          <a:chOff x="0" y="0"/>
          <a:chExt cx="0" cy="0"/>
        </a:xfrm>
      </p:grpSpPr>
      <p:sp>
        <p:nvSpPr>
          <p:cNvPr id="1204" name="Google Shape;1204;p5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05" name="Google Shape;1205;p51"/>
          <p:cNvGrpSpPr/>
          <p:nvPr/>
        </p:nvGrpSpPr>
        <p:grpSpPr>
          <a:xfrm>
            <a:off x="245325" y="539500"/>
            <a:ext cx="199875" cy="721150"/>
            <a:chOff x="188762" y="539500"/>
            <a:chExt cx="199875" cy="721150"/>
          </a:xfrm>
        </p:grpSpPr>
        <p:sp>
          <p:nvSpPr>
            <p:cNvPr id="1206" name="Google Shape;1206;p51"/>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1"/>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1"/>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1"/>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1"/>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1"/>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1"/>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1"/>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1"/>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1"/>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51"/>
          <p:cNvGrpSpPr/>
          <p:nvPr/>
        </p:nvGrpSpPr>
        <p:grpSpPr>
          <a:xfrm flipH="1" rot="5400000">
            <a:off x="3176355" y="4343939"/>
            <a:ext cx="2791286" cy="2599651"/>
            <a:chOff x="-1466486" y="2736279"/>
            <a:chExt cx="2791286" cy="2599651"/>
          </a:xfrm>
        </p:grpSpPr>
        <p:sp>
          <p:nvSpPr>
            <p:cNvPr id="1217" name="Google Shape;1217;p51"/>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 name="Google Shape;1218;p51"/>
            <p:cNvGrpSpPr/>
            <p:nvPr/>
          </p:nvGrpSpPr>
          <p:grpSpPr>
            <a:xfrm>
              <a:off x="713226" y="3730956"/>
              <a:ext cx="611574" cy="610281"/>
              <a:chOff x="4496550" y="2819475"/>
              <a:chExt cx="366300" cy="365525"/>
            </a:xfrm>
          </p:grpSpPr>
          <p:sp>
            <p:nvSpPr>
              <p:cNvPr id="1219" name="Google Shape;1219;p5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 name="Google Shape;1221;p51"/>
          <p:cNvGrpSpPr/>
          <p:nvPr/>
        </p:nvGrpSpPr>
        <p:grpSpPr>
          <a:xfrm>
            <a:off x="8430782" y="539079"/>
            <a:ext cx="2471175" cy="2747975"/>
            <a:chOff x="7398357" y="-662077"/>
            <a:chExt cx="2471175" cy="2747975"/>
          </a:xfrm>
        </p:grpSpPr>
        <p:sp>
          <p:nvSpPr>
            <p:cNvPr id="1222" name="Google Shape;1222;p5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227" name="Shape 1227"/>
        <p:cNvGrpSpPr/>
        <p:nvPr/>
      </p:nvGrpSpPr>
      <p:grpSpPr>
        <a:xfrm>
          <a:off x="0" y="0"/>
          <a:ext cx="0" cy="0"/>
          <a:chOff x="0" y="0"/>
          <a:chExt cx="0" cy="0"/>
        </a:xfrm>
      </p:grpSpPr>
      <p:sp>
        <p:nvSpPr>
          <p:cNvPr id="1228" name="Google Shape;1228;p52"/>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29" name="Google Shape;1229;p52"/>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30" name="Google Shape;1230;p52"/>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1231" name="Google Shape;1231;p52"/>
          <p:cNvGrpSpPr/>
          <p:nvPr/>
        </p:nvGrpSpPr>
        <p:grpSpPr>
          <a:xfrm>
            <a:off x="-1030213" y="1623822"/>
            <a:ext cx="1895833" cy="1895866"/>
            <a:chOff x="3835450" y="-252000"/>
            <a:chExt cx="1445325" cy="1445350"/>
          </a:xfrm>
        </p:grpSpPr>
        <p:sp>
          <p:nvSpPr>
            <p:cNvPr id="1232" name="Google Shape;1232;p5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237" name="Shape 1237"/>
        <p:cNvGrpSpPr/>
        <p:nvPr/>
      </p:nvGrpSpPr>
      <p:grpSpPr>
        <a:xfrm>
          <a:off x="0" y="0"/>
          <a:ext cx="0" cy="0"/>
          <a:chOff x="0" y="0"/>
          <a:chExt cx="0" cy="0"/>
        </a:xfrm>
      </p:grpSpPr>
      <p:grpSp>
        <p:nvGrpSpPr>
          <p:cNvPr id="1238" name="Google Shape;1238;p53"/>
          <p:cNvGrpSpPr/>
          <p:nvPr/>
        </p:nvGrpSpPr>
        <p:grpSpPr>
          <a:xfrm>
            <a:off x="8430750" y="1225934"/>
            <a:ext cx="2691676" cy="2691631"/>
            <a:chOff x="5165750" y="-1146341"/>
            <a:chExt cx="2691676" cy="2691631"/>
          </a:xfrm>
        </p:grpSpPr>
        <p:sp>
          <p:nvSpPr>
            <p:cNvPr id="1239" name="Google Shape;1239;p5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53"/>
          <p:cNvGrpSpPr/>
          <p:nvPr/>
        </p:nvGrpSpPr>
        <p:grpSpPr>
          <a:xfrm>
            <a:off x="713225" y="4828856"/>
            <a:ext cx="2790375" cy="64975"/>
            <a:chOff x="5954300" y="4334988"/>
            <a:chExt cx="2790375" cy="64975"/>
          </a:xfrm>
        </p:grpSpPr>
        <p:sp>
          <p:nvSpPr>
            <p:cNvPr id="1249" name="Google Shape;1249;p5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53"/>
          <p:cNvGrpSpPr/>
          <p:nvPr/>
        </p:nvGrpSpPr>
        <p:grpSpPr>
          <a:xfrm>
            <a:off x="-319052" y="-320208"/>
            <a:ext cx="1604419" cy="1604360"/>
            <a:chOff x="-74975" y="157600"/>
            <a:chExt cx="1604419" cy="1604360"/>
          </a:xfrm>
        </p:grpSpPr>
        <p:sp>
          <p:nvSpPr>
            <p:cNvPr id="1270" name="Google Shape;1270;p5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279" name="Shape 1279"/>
        <p:cNvGrpSpPr/>
        <p:nvPr/>
      </p:nvGrpSpPr>
      <p:grpSpPr>
        <a:xfrm>
          <a:off x="0" y="0"/>
          <a:ext cx="0" cy="0"/>
          <a:chOff x="0" y="0"/>
          <a:chExt cx="0" cy="0"/>
        </a:xfrm>
      </p:grpSpPr>
      <p:grpSp>
        <p:nvGrpSpPr>
          <p:cNvPr id="1280" name="Google Shape;1280;p54"/>
          <p:cNvGrpSpPr/>
          <p:nvPr/>
        </p:nvGrpSpPr>
        <p:grpSpPr>
          <a:xfrm>
            <a:off x="7271250" y="3754850"/>
            <a:ext cx="3382300" cy="1993950"/>
            <a:chOff x="1317925" y="2802775"/>
            <a:chExt cx="3382300" cy="1993950"/>
          </a:xfrm>
        </p:grpSpPr>
        <p:sp>
          <p:nvSpPr>
            <p:cNvPr id="1281" name="Google Shape;1281;p5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54"/>
          <p:cNvGrpSpPr/>
          <p:nvPr/>
        </p:nvGrpSpPr>
        <p:grpSpPr>
          <a:xfrm flipH="1">
            <a:off x="2244842" y="345725"/>
            <a:ext cx="4489475" cy="193775"/>
            <a:chOff x="1784500" y="1867350"/>
            <a:chExt cx="4489475" cy="193775"/>
          </a:xfrm>
        </p:grpSpPr>
        <p:sp>
          <p:nvSpPr>
            <p:cNvPr id="1294" name="Google Shape;1294;p5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54"/>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301" name="Shape 1301"/>
        <p:cNvGrpSpPr/>
        <p:nvPr/>
      </p:nvGrpSpPr>
      <p:grpSpPr>
        <a:xfrm>
          <a:off x="0" y="0"/>
          <a:ext cx="0" cy="0"/>
          <a:chOff x="0" y="0"/>
          <a:chExt cx="0" cy="0"/>
        </a:xfrm>
      </p:grpSpPr>
      <p:grpSp>
        <p:nvGrpSpPr>
          <p:cNvPr id="1302" name="Google Shape;1302;p56"/>
          <p:cNvGrpSpPr/>
          <p:nvPr/>
        </p:nvGrpSpPr>
        <p:grpSpPr>
          <a:xfrm>
            <a:off x="8295550" y="2437150"/>
            <a:ext cx="631500" cy="721150"/>
            <a:chOff x="6533825" y="4313425"/>
            <a:chExt cx="631500" cy="721150"/>
          </a:xfrm>
        </p:grpSpPr>
        <p:sp>
          <p:nvSpPr>
            <p:cNvPr id="1303" name="Google Shape;1303;p56"/>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6"/>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6"/>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6"/>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56"/>
          <p:cNvGrpSpPr/>
          <p:nvPr/>
        </p:nvGrpSpPr>
        <p:grpSpPr>
          <a:xfrm>
            <a:off x="7271250" y="3754850"/>
            <a:ext cx="3382300" cy="1993950"/>
            <a:chOff x="1317925" y="2802775"/>
            <a:chExt cx="3382300" cy="1993950"/>
          </a:xfrm>
        </p:grpSpPr>
        <p:sp>
          <p:nvSpPr>
            <p:cNvPr id="1329" name="Google Shape;1329;p5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56"/>
          <p:cNvGrpSpPr/>
          <p:nvPr/>
        </p:nvGrpSpPr>
        <p:grpSpPr>
          <a:xfrm flipH="1">
            <a:off x="2244842" y="4599425"/>
            <a:ext cx="4489475" cy="193775"/>
            <a:chOff x="1784500" y="1867350"/>
            <a:chExt cx="4489475" cy="193775"/>
          </a:xfrm>
        </p:grpSpPr>
        <p:sp>
          <p:nvSpPr>
            <p:cNvPr id="1342" name="Google Shape;1342;p5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56"/>
          <p:cNvGrpSpPr/>
          <p:nvPr/>
        </p:nvGrpSpPr>
        <p:grpSpPr>
          <a:xfrm>
            <a:off x="2328517" y="345725"/>
            <a:ext cx="4489475" cy="193775"/>
            <a:chOff x="1784500" y="1867350"/>
            <a:chExt cx="4489475" cy="193775"/>
          </a:xfrm>
        </p:grpSpPr>
        <p:sp>
          <p:nvSpPr>
            <p:cNvPr id="1346" name="Google Shape;1346;p5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 name="Google Shape;1349;p56"/>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350" name="Google Shape;1350;p56"/>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51" name="Shape 1351"/>
        <p:cNvGrpSpPr/>
        <p:nvPr/>
      </p:nvGrpSpPr>
      <p:grpSpPr>
        <a:xfrm>
          <a:off x="0" y="0"/>
          <a:ext cx="0" cy="0"/>
          <a:chOff x="0" y="0"/>
          <a:chExt cx="0" cy="0"/>
        </a:xfrm>
      </p:grpSpPr>
      <p:grpSp>
        <p:nvGrpSpPr>
          <p:cNvPr id="1352" name="Google Shape;1352;p57"/>
          <p:cNvGrpSpPr/>
          <p:nvPr/>
        </p:nvGrpSpPr>
        <p:grpSpPr>
          <a:xfrm>
            <a:off x="3941292" y="345725"/>
            <a:ext cx="4489475" cy="193775"/>
            <a:chOff x="1784500" y="1867350"/>
            <a:chExt cx="4489475" cy="193775"/>
          </a:xfrm>
        </p:grpSpPr>
        <p:sp>
          <p:nvSpPr>
            <p:cNvPr id="1353" name="Google Shape;1353;p5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57"/>
          <p:cNvGrpSpPr/>
          <p:nvPr/>
        </p:nvGrpSpPr>
        <p:grpSpPr>
          <a:xfrm rot="10800000">
            <a:off x="-1421297" y="-502690"/>
            <a:ext cx="3382300" cy="1993950"/>
            <a:chOff x="1317925" y="2802775"/>
            <a:chExt cx="3382300" cy="1993950"/>
          </a:xfrm>
        </p:grpSpPr>
        <p:sp>
          <p:nvSpPr>
            <p:cNvPr id="1357" name="Google Shape;1357;p5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57"/>
          <p:cNvGrpSpPr/>
          <p:nvPr/>
        </p:nvGrpSpPr>
        <p:grpSpPr>
          <a:xfrm>
            <a:off x="5640400" y="4566944"/>
            <a:ext cx="2790375" cy="64975"/>
            <a:chOff x="5954300" y="4334988"/>
            <a:chExt cx="2790375" cy="64975"/>
          </a:xfrm>
        </p:grpSpPr>
        <p:sp>
          <p:nvSpPr>
            <p:cNvPr id="1370" name="Google Shape;1370;p5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 name="Google Shape;1390;p57"/>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91" name="Google Shape;1391;p57"/>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92" name="Google Shape;1392;p57"/>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93" name="Shape 1393"/>
        <p:cNvGrpSpPr/>
        <p:nvPr/>
      </p:nvGrpSpPr>
      <p:grpSpPr>
        <a:xfrm>
          <a:off x="0" y="0"/>
          <a:ext cx="0" cy="0"/>
          <a:chOff x="0" y="0"/>
          <a:chExt cx="0" cy="0"/>
        </a:xfrm>
      </p:grpSpPr>
      <p:sp>
        <p:nvSpPr>
          <p:cNvPr id="1394" name="Google Shape;1394;p58"/>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95" name="Google Shape;1395;p58"/>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96" name="Google Shape;1396;p58"/>
          <p:cNvGrpSpPr/>
          <p:nvPr/>
        </p:nvGrpSpPr>
        <p:grpSpPr>
          <a:xfrm>
            <a:off x="-1517425" y="451459"/>
            <a:ext cx="2691676" cy="2691631"/>
            <a:chOff x="5165750" y="-1146341"/>
            <a:chExt cx="2691676" cy="2691631"/>
          </a:xfrm>
        </p:grpSpPr>
        <p:sp>
          <p:nvSpPr>
            <p:cNvPr id="1397" name="Google Shape;1397;p5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58"/>
          <p:cNvGrpSpPr/>
          <p:nvPr/>
        </p:nvGrpSpPr>
        <p:grpSpPr>
          <a:xfrm>
            <a:off x="8123432" y="423291"/>
            <a:ext cx="2471175" cy="2747975"/>
            <a:chOff x="7398357" y="-662077"/>
            <a:chExt cx="2471175" cy="2747975"/>
          </a:xfrm>
        </p:grpSpPr>
        <p:sp>
          <p:nvSpPr>
            <p:cNvPr id="1407" name="Google Shape;1407;p58"/>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8"/>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8"/>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8"/>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8"/>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58"/>
          <p:cNvGrpSpPr/>
          <p:nvPr/>
        </p:nvGrpSpPr>
        <p:grpSpPr>
          <a:xfrm>
            <a:off x="3176825" y="4828856"/>
            <a:ext cx="2790375" cy="64975"/>
            <a:chOff x="5954300" y="4334988"/>
            <a:chExt cx="2790375" cy="64975"/>
          </a:xfrm>
        </p:grpSpPr>
        <p:sp>
          <p:nvSpPr>
            <p:cNvPr id="1413" name="Google Shape;1413;p5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433" name="Shape 1433"/>
        <p:cNvGrpSpPr/>
        <p:nvPr/>
      </p:nvGrpSpPr>
      <p:grpSpPr>
        <a:xfrm>
          <a:off x="0" y="0"/>
          <a:ext cx="0" cy="0"/>
          <a:chOff x="0" y="0"/>
          <a:chExt cx="0" cy="0"/>
        </a:xfrm>
      </p:grpSpPr>
      <p:grpSp>
        <p:nvGrpSpPr>
          <p:cNvPr id="1434" name="Google Shape;1434;p59"/>
          <p:cNvGrpSpPr/>
          <p:nvPr/>
        </p:nvGrpSpPr>
        <p:grpSpPr>
          <a:xfrm flipH="1">
            <a:off x="7919517" y="3983460"/>
            <a:ext cx="1895833" cy="1895866"/>
            <a:chOff x="3835450" y="-252000"/>
            <a:chExt cx="1445325" cy="1445350"/>
          </a:xfrm>
        </p:grpSpPr>
        <p:sp>
          <p:nvSpPr>
            <p:cNvPr id="1435" name="Google Shape;1435;p5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59"/>
          <p:cNvGrpSpPr/>
          <p:nvPr/>
        </p:nvGrpSpPr>
        <p:grpSpPr>
          <a:xfrm flipH="1">
            <a:off x="-1513236" y="3983450"/>
            <a:ext cx="3382300" cy="1993950"/>
            <a:chOff x="1317925" y="2802775"/>
            <a:chExt cx="3382300" cy="1993950"/>
          </a:xfrm>
        </p:grpSpPr>
        <p:sp>
          <p:nvSpPr>
            <p:cNvPr id="1441" name="Google Shape;1441;p5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59"/>
          <p:cNvGrpSpPr/>
          <p:nvPr/>
        </p:nvGrpSpPr>
        <p:grpSpPr>
          <a:xfrm>
            <a:off x="-1021739" y="0"/>
            <a:ext cx="1734954" cy="1734954"/>
            <a:chOff x="6340050" y="754850"/>
            <a:chExt cx="1595800" cy="1595800"/>
          </a:xfrm>
        </p:grpSpPr>
        <p:sp>
          <p:nvSpPr>
            <p:cNvPr id="1454" name="Google Shape;1454;p5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 name="Google Shape;1457;p59"/>
          <p:cNvGrpSpPr/>
          <p:nvPr/>
        </p:nvGrpSpPr>
        <p:grpSpPr>
          <a:xfrm flipH="1">
            <a:off x="7855963" y="-320208"/>
            <a:ext cx="1604419" cy="1604360"/>
            <a:chOff x="-74975" y="157600"/>
            <a:chExt cx="1604419" cy="1604360"/>
          </a:xfrm>
        </p:grpSpPr>
        <p:sp>
          <p:nvSpPr>
            <p:cNvPr id="1458" name="Google Shape;1458;p5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 name="Google Shape;1467;p59"/>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8" name="Google Shape;1468;p59"/>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9" name="Google Shape;1469;p5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470" name="Shape 1470"/>
        <p:cNvGrpSpPr/>
        <p:nvPr/>
      </p:nvGrpSpPr>
      <p:grpSpPr>
        <a:xfrm>
          <a:off x="0" y="0"/>
          <a:ext cx="0" cy="0"/>
          <a:chOff x="0" y="0"/>
          <a:chExt cx="0" cy="0"/>
        </a:xfrm>
      </p:grpSpPr>
      <p:grpSp>
        <p:nvGrpSpPr>
          <p:cNvPr id="1471" name="Google Shape;1471;p60"/>
          <p:cNvGrpSpPr/>
          <p:nvPr/>
        </p:nvGrpSpPr>
        <p:grpSpPr>
          <a:xfrm>
            <a:off x="8295561" y="0"/>
            <a:ext cx="1734954" cy="1734954"/>
            <a:chOff x="6340050" y="754850"/>
            <a:chExt cx="1595800" cy="1595800"/>
          </a:xfrm>
        </p:grpSpPr>
        <p:sp>
          <p:nvSpPr>
            <p:cNvPr id="1472" name="Google Shape;1472;p6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60"/>
          <p:cNvGrpSpPr/>
          <p:nvPr/>
        </p:nvGrpSpPr>
        <p:grpSpPr>
          <a:xfrm rot="5400000">
            <a:off x="-330326" y="711337"/>
            <a:ext cx="1351125" cy="232319"/>
            <a:chOff x="5486725" y="543869"/>
            <a:chExt cx="1351125" cy="232319"/>
          </a:xfrm>
        </p:grpSpPr>
        <p:sp>
          <p:nvSpPr>
            <p:cNvPr id="1476" name="Google Shape;1476;p6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 name="Google Shape;1496;p6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497" name="Shape 1497"/>
        <p:cNvGrpSpPr/>
        <p:nvPr/>
      </p:nvGrpSpPr>
      <p:grpSpPr>
        <a:xfrm>
          <a:off x="0" y="0"/>
          <a:ext cx="0" cy="0"/>
          <a:chOff x="0" y="0"/>
          <a:chExt cx="0" cy="0"/>
        </a:xfrm>
      </p:grpSpPr>
      <p:sp>
        <p:nvSpPr>
          <p:cNvPr id="1498" name="Google Shape;1498;p61"/>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499" name="Google Shape;1499;p6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500" name="Google Shape;1500;p61"/>
          <p:cNvGrpSpPr/>
          <p:nvPr/>
        </p:nvGrpSpPr>
        <p:grpSpPr>
          <a:xfrm flipH="1">
            <a:off x="2327258" y="4599425"/>
            <a:ext cx="4489475" cy="193775"/>
            <a:chOff x="1784500" y="1867350"/>
            <a:chExt cx="4489475" cy="193775"/>
          </a:xfrm>
        </p:grpSpPr>
        <p:sp>
          <p:nvSpPr>
            <p:cNvPr id="1501" name="Google Shape;1501;p6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61"/>
          <p:cNvGrpSpPr/>
          <p:nvPr/>
        </p:nvGrpSpPr>
        <p:grpSpPr>
          <a:xfrm>
            <a:off x="245325" y="539500"/>
            <a:ext cx="199875" cy="721150"/>
            <a:chOff x="188762" y="539500"/>
            <a:chExt cx="199875" cy="721150"/>
          </a:xfrm>
        </p:grpSpPr>
        <p:sp>
          <p:nvSpPr>
            <p:cNvPr id="1505" name="Google Shape;1505;p61"/>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1"/>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1"/>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1"/>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1"/>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1"/>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1"/>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1"/>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1"/>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1"/>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515" name="Shape 1515"/>
        <p:cNvGrpSpPr/>
        <p:nvPr/>
      </p:nvGrpSpPr>
      <p:grpSpPr>
        <a:xfrm>
          <a:off x="0" y="0"/>
          <a:ext cx="0" cy="0"/>
          <a:chOff x="0" y="0"/>
          <a:chExt cx="0" cy="0"/>
        </a:xfrm>
      </p:grpSpPr>
      <p:sp>
        <p:nvSpPr>
          <p:cNvPr id="1516" name="Google Shape;1516;p62"/>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517" name="Google Shape;1517;p62"/>
          <p:cNvGrpSpPr/>
          <p:nvPr/>
        </p:nvGrpSpPr>
        <p:grpSpPr>
          <a:xfrm>
            <a:off x="2327254" y="345725"/>
            <a:ext cx="4489475" cy="193775"/>
            <a:chOff x="1784500" y="1867350"/>
            <a:chExt cx="4489475" cy="193775"/>
          </a:xfrm>
        </p:grpSpPr>
        <p:sp>
          <p:nvSpPr>
            <p:cNvPr id="1518" name="Google Shape;1518;p6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62"/>
          <p:cNvGrpSpPr/>
          <p:nvPr/>
        </p:nvGrpSpPr>
        <p:grpSpPr>
          <a:xfrm>
            <a:off x="-1796498" y="2571754"/>
            <a:ext cx="2791286" cy="2599651"/>
            <a:chOff x="-1466486" y="2736279"/>
            <a:chExt cx="2791286" cy="2599651"/>
          </a:xfrm>
        </p:grpSpPr>
        <p:sp>
          <p:nvSpPr>
            <p:cNvPr id="1522" name="Google Shape;1522;p62"/>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 name="Google Shape;1523;p62"/>
            <p:cNvGrpSpPr/>
            <p:nvPr/>
          </p:nvGrpSpPr>
          <p:grpSpPr>
            <a:xfrm>
              <a:off x="713226" y="3730956"/>
              <a:ext cx="611574" cy="610281"/>
              <a:chOff x="4496550" y="2819475"/>
              <a:chExt cx="366300" cy="365525"/>
            </a:xfrm>
          </p:grpSpPr>
          <p:sp>
            <p:nvSpPr>
              <p:cNvPr id="1524" name="Google Shape;1524;p6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6" name="Google Shape;1526;p62"/>
          <p:cNvGrpSpPr/>
          <p:nvPr/>
        </p:nvGrpSpPr>
        <p:grpSpPr>
          <a:xfrm>
            <a:off x="245325" y="539500"/>
            <a:ext cx="199875" cy="721150"/>
            <a:chOff x="188762" y="539500"/>
            <a:chExt cx="199875" cy="721150"/>
          </a:xfrm>
        </p:grpSpPr>
        <p:sp>
          <p:nvSpPr>
            <p:cNvPr id="1527" name="Google Shape;1527;p6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62"/>
          <p:cNvGrpSpPr/>
          <p:nvPr/>
        </p:nvGrpSpPr>
        <p:grpSpPr>
          <a:xfrm>
            <a:off x="1867687" y="4204297"/>
            <a:ext cx="1895833" cy="1895866"/>
            <a:chOff x="3835450" y="-252000"/>
            <a:chExt cx="1445325" cy="1445350"/>
          </a:xfrm>
        </p:grpSpPr>
        <p:sp>
          <p:nvSpPr>
            <p:cNvPr id="1538" name="Google Shape;1538;p6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43" name="Shape 1543"/>
        <p:cNvGrpSpPr/>
        <p:nvPr/>
      </p:nvGrpSpPr>
      <p:grpSpPr>
        <a:xfrm>
          <a:off x="0" y="0"/>
          <a:ext cx="0" cy="0"/>
          <a:chOff x="0" y="0"/>
          <a:chExt cx="0" cy="0"/>
        </a:xfrm>
      </p:grpSpPr>
      <p:sp>
        <p:nvSpPr>
          <p:cNvPr id="1544" name="Google Shape;1544;p63"/>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545" name="Google Shape;1545;p63"/>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1546" name="Google Shape;1546;p63"/>
          <p:cNvGrpSpPr/>
          <p:nvPr/>
        </p:nvGrpSpPr>
        <p:grpSpPr>
          <a:xfrm>
            <a:off x="3176813" y="4566944"/>
            <a:ext cx="2790375" cy="64975"/>
            <a:chOff x="5954300" y="4334988"/>
            <a:chExt cx="2790375" cy="64975"/>
          </a:xfrm>
        </p:grpSpPr>
        <p:sp>
          <p:nvSpPr>
            <p:cNvPr id="1547" name="Google Shape;1547;p6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567" name="Shape 1567"/>
        <p:cNvGrpSpPr/>
        <p:nvPr/>
      </p:nvGrpSpPr>
      <p:grpSpPr>
        <a:xfrm>
          <a:off x="0" y="0"/>
          <a:ext cx="0" cy="0"/>
          <a:chOff x="0" y="0"/>
          <a:chExt cx="0" cy="0"/>
        </a:xfrm>
      </p:grpSpPr>
      <p:sp>
        <p:nvSpPr>
          <p:cNvPr id="1568" name="Google Shape;1568;p64"/>
          <p:cNvSpPr/>
          <p:nvPr>
            <p:ph idx="2" type="pic"/>
          </p:nvPr>
        </p:nvSpPr>
        <p:spPr>
          <a:xfrm>
            <a:off x="-285325" y="-160500"/>
            <a:ext cx="9714600" cy="5464500"/>
          </a:xfrm>
          <a:prstGeom prst="rect">
            <a:avLst/>
          </a:prstGeom>
          <a:noFill/>
          <a:ln>
            <a:noFill/>
          </a:ln>
        </p:spPr>
      </p:sp>
      <p:sp>
        <p:nvSpPr>
          <p:cNvPr id="1569" name="Google Shape;1569;p64"/>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70" name="Shape 1570"/>
        <p:cNvGrpSpPr/>
        <p:nvPr/>
      </p:nvGrpSpPr>
      <p:grpSpPr>
        <a:xfrm>
          <a:off x="0" y="0"/>
          <a:ext cx="0" cy="0"/>
          <a:chOff x="0" y="0"/>
          <a:chExt cx="0" cy="0"/>
        </a:xfrm>
      </p:grpSpPr>
      <p:sp>
        <p:nvSpPr>
          <p:cNvPr id="1571" name="Google Shape;1571;p65"/>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572" name="Google Shape;1572;p65"/>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1573" name="Google Shape;1573;p65"/>
          <p:cNvGrpSpPr/>
          <p:nvPr/>
        </p:nvGrpSpPr>
        <p:grpSpPr>
          <a:xfrm flipH="1">
            <a:off x="7692469" y="-505328"/>
            <a:ext cx="1895833" cy="1895866"/>
            <a:chOff x="3835450" y="-252000"/>
            <a:chExt cx="1445325" cy="1445350"/>
          </a:xfrm>
        </p:grpSpPr>
        <p:sp>
          <p:nvSpPr>
            <p:cNvPr id="1574" name="Google Shape;1574;p6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65"/>
          <p:cNvGrpSpPr/>
          <p:nvPr/>
        </p:nvGrpSpPr>
        <p:grpSpPr>
          <a:xfrm flipH="1">
            <a:off x="-1466486" y="3754850"/>
            <a:ext cx="3382300" cy="1993950"/>
            <a:chOff x="1317925" y="2802775"/>
            <a:chExt cx="3382300" cy="1993950"/>
          </a:xfrm>
        </p:grpSpPr>
        <p:sp>
          <p:nvSpPr>
            <p:cNvPr id="1580" name="Google Shape;1580;p6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65"/>
          <p:cNvGrpSpPr/>
          <p:nvPr/>
        </p:nvGrpSpPr>
        <p:grpSpPr>
          <a:xfrm flipH="1">
            <a:off x="7862264" y="2736279"/>
            <a:ext cx="2791286" cy="2599651"/>
            <a:chOff x="-1466486" y="2736279"/>
            <a:chExt cx="2791286" cy="2599651"/>
          </a:xfrm>
        </p:grpSpPr>
        <p:sp>
          <p:nvSpPr>
            <p:cNvPr id="1593" name="Google Shape;1593;p65"/>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 name="Google Shape;1594;p65"/>
            <p:cNvGrpSpPr/>
            <p:nvPr/>
          </p:nvGrpSpPr>
          <p:grpSpPr>
            <a:xfrm>
              <a:off x="713226" y="3730956"/>
              <a:ext cx="611574" cy="610281"/>
              <a:chOff x="4496550" y="2819475"/>
              <a:chExt cx="366300" cy="365525"/>
            </a:xfrm>
          </p:grpSpPr>
          <p:sp>
            <p:nvSpPr>
              <p:cNvPr id="1595" name="Google Shape;1595;p6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597" name="Shape 1597"/>
        <p:cNvGrpSpPr/>
        <p:nvPr/>
      </p:nvGrpSpPr>
      <p:grpSpPr>
        <a:xfrm>
          <a:off x="0" y="0"/>
          <a:ext cx="0" cy="0"/>
          <a:chOff x="0" y="0"/>
          <a:chExt cx="0" cy="0"/>
        </a:xfrm>
      </p:grpSpPr>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598" name="Shape 1598"/>
        <p:cNvGrpSpPr/>
        <p:nvPr/>
      </p:nvGrpSpPr>
      <p:grpSpPr>
        <a:xfrm>
          <a:off x="0" y="0"/>
          <a:ext cx="0" cy="0"/>
          <a:chOff x="0" y="0"/>
          <a:chExt cx="0" cy="0"/>
        </a:xfrm>
      </p:grpSpPr>
      <p:sp>
        <p:nvSpPr>
          <p:cNvPr id="1599" name="Google Shape;1599;p67"/>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 name="Google Shape;1600;p67"/>
          <p:cNvGrpSpPr/>
          <p:nvPr/>
        </p:nvGrpSpPr>
        <p:grpSpPr>
          <a:xfrm>
            <a:off x="8430750" y="407034"/>
            <a:ext cx="2691676" cy="2691631"/>
            <a:chOff x="5165750" y="-1146341"/>
            <a:chExt cx="2691676" cy="2691631"/>
          </a:xfrm>
        </p:grpSpPr>
        <p:sp>
          <p:nvSpPr>
            <p:cNvPr id="1601" name="Google Shape;1601;p6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67"/>
          <p:cNvGrpSpPr/>
          <p:nvPr/>
        </p:nvGrpSpPr>
        <p:grpSpPr>
          <a:xfrm>
            <a:off x="5640400" y="4828856"/>
            <a:ext cx="2790375" cy="64975"/>
            <a:chOff x="5954300" y="4334988"/>
            <a:chExt cx="2790375" cy="64975"/>
          </a:xfrm>
        </p:grpSpPr>
        <p:sp>
          <p:nvSpPr>
            <p:cNvPr id="1611" name="Google Shape;1611;p6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67"/>
          <p:cNvGrpSpPr/>
          <p:nvPr/>
        </p:nvGrpSpPr>
        <p:grpSpPr>
          <a:xfrm>
            <a:off x="-319052" y="-320208"/>
            <a:ext cx="1604419" cy="1604360"/>
            <a:chOff x="-74975" y="157600"/>
            <a:chExt cx="1604419" cy="1604360"/>
          </a:xfrm>
        </p:grpSpPr>
        <p:sp>
          <p:nvSpPr>
            <p:cNvPr id="1632" name="Google Shape;1632;p6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 name="Google Shape;1641;p67"/>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642" name="Google Shape;1642;p67"/>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43" name="Google Shape;1643;p67"/>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644" name="Google Shape;1644;p67"/>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45" name="Google Shape;1645;p67"/>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646" name="Google Shape;1646;p67"/>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47" name="Google Shape;1647;p67"/>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648" name="Google Shape;1648;p67"/>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649" name="Google Shape;1649;p67"/>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0" name="Google Shape;1650;p67"/>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1" name="Google Shape;1651;p67"/>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2" name="Google Shape;1652;p67"/>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3" name="Google Shape;1653;p67"/>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654" name="Shape 1654"/>
        <p:cNvGrpSpPr/>
        <p:nvPr/>
      </p:nvGrpSpPr>
      <p:grpSpPr>
        <a:xfrm>
          <a:off x="0" y="0"/>
          <a:ext cx="0" cy="0"/>
          <a:chOff x="0" y="0"/>
          <a:chExt cx="0" cy="0"/>
        </a:xfrm>
      </p:grpSpPr>
      <p:sp>
        <p:nvSpPr>
          <p:cNvPr id="1655" name="Google Shape;1655;p68"/>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656" name="Google Shape;1656;p68"/>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657" name="Google Shape;1657;p68"/>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 name="Google Shape;1658;p68"/>
          <p:cNvGrpSpPr/>
          <p:nvPr/>
        </p:nvGrpSpPr>
        <p:grpSpPr>
          <a:xfrm>
            <a:off x="7084938" y="3253609"/>
            <a:ext cx="2691676" cy="2691631"/>
            <a:chOff x="5165750" y="-1146341"/>
            <a:chExt cx="2691676" cy="2691631"/>
          </a:xfrm>
        </p:grpSpPr>
        <p:sp>
          <p:nvSpPr>
            <p:cNvPr id="1659" name="Google Shape;1659;p6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 name="Google Shape;1668;p68"/>
          <p:cNvGrpSpPr/>
          <p:nvPr/>
        </p:nvGrpSpPr>
        <p:grpSpPr>
          <a:xfrm>
            <a:off x="3176813" y="507006"/>
            <a:ext cx="2790375" cy="64975"/>
            <a:chOff x="5954300" y="4334988"/>
            <a:chExt cx="2790375" cy="64975"/>
          </a:xfrm>
        </p:grpSpPr>
        <p:sp>
          <p:nvSpPr>
            <p:cNvPr id="1669" name="Google Shape;1669;p6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689" name="Shape 1689"/>
        <p:cNvGrpSpPr/>
        <p:nvPr/>
      </p:nvGrpSpPr>
      <p:grpSpPr>
        <a:xfrm>
          <a:off x="0" y="0"/>
          <a:ext cx="0" cy="0"/>
          <a:chOff x="0" y="0"/>
          <a:chExt cx="0" cy="0"/>
        </a:xfrm>
      </p:grpSpPr>
      <p:sp>
        <p:nvSpPr>
          <p:cNvPr id="1690" name="Google Shape;1690;p69"/>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691" name="Google Shape;1691;p69"/>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692" name="Google Shape;1692;p69"/>
          <p:cNvGrpSpPr/>
          <p:nvPr/>
        </p:nvGrpSpPr>
        <p:grpSpPr>
          <a:xfrm>
            <a:off x="872100" y="4492283"/>
            <a:ext cx="1351125" cy="232319"/>
            <a:chOff x="5486725" y="543869"/>
            <a:chExt cx="1351125" cy="232319"/>
          </a:xfrm>
        </p:grpSpPr>
        <p:sp>
          <p:nvSpPr>
            <p:cNvPr id="1693" name="Google Shape;1693;p69"/>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9"/>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9"/>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9"/>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9"/>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9"/>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9"/>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9"/>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713" name="Shape 1713"/>
        <p:cNvGrpSpPr/>
        <p:nvPr/>
      </p:nvGrpSpPr>
      <p:grpSpPr>
        <a:xfrm>
          <a:off x="0" y="0"/>
          <a:ext cx="0" cy="0"/>
          <a:chOff x="0" y="0"/>
          <a:chExt cx="0" cy="0"/>
        </a:xfrm>
      </p:grpSpPr>
      <p:grpSp>
        <p:nvGrpSpPr>
          <p:cNvPr id="1714" name="Google Shape;1714;p70"/>
          <p:cNvGrpSpPr/>
          <p:nvPr/>
        </p:nvGrpSpPr>
        <p:grpSpPr>
          <a:xfrm>
            <a:off x="-319052" y="-320208"/>
            <a:ext cx="1604419" cy="1604360"/>
            <a:chOff x="-74975" y="157600"/>
            <a:chExt cx="1604419" cy="1604360"/>
          </a:xfrm>
        </p:grpSpPr>
        <p:sp>
          <p:nvSpPr>
            <p:cNvPr id="1715" name="Google Shape;1715;p7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70"/>
          <p:cNvGrpSpPr/>
          <p:nvPr/>
        </p:nvGrpSpPr>
        <p:grpSpPr>
          <a:xfrm>
            <a:off x="8430774" y="-327975"/>
            <a:ext cx="1734954" cy="1734954"/>
            <a:chOff x="6340050" y="754850"/>
            <a:chExt cx="1595800" cy="1595800"/>
          </a:xfrm>
        </p:grpSpPr>
        <p:sp>
          <p:nvSpPr>
            <p:cNvPr id="1725" name="Google Shape;1725;p7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70"/>
          <p:cNvGrpSpPr/>
          <p:nvPr/>
        </p:nvGrpSpPr>
        <p:grpSpPr>
          <a:xfrm>
            <a:off x="5274346" y="4599424"/>
            <a:ext cx="1351125" cy="232319"/>
            <a:chOff x="5486725" y="543869"/>
            <a:chExt cx="1351125" cy="232319"/>
          </a:xfrm>
        </p:grpSpPr>
        <p:sp>
          <p:nvSpPr>
            <p:cNvPr id="1729" name="Google Shape;1729;p7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 name="Google Shape;1749;p70"/>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50" name="Google Shape;1750;p70"/>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751" name="Google Shape;1751;p70"/>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752" name="Shape 1752"/>
        <p:cNvGrpSpPr/>
        <p:nvPr/>
      </p:nvGrpSpPr>
      <p:grpSpPr>
        <a:xfrm>
          <a:off x="0" y="0"/>
          <a:ext cx="0" cy="0"/>
          <a:chOff x="0" y="0"/>
          <a:chExt cx="0" cy="0"/>
        </a:xfrm>
      </p:grpSpPr>
      <p:sp>
        <p:nvSpPr>
          <p:cNvPr id="1753" name="Google Shape;1753;p71"/>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754" name="Google Shape;1754;p71"/>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755" name="Google Shape;1755;p71"/>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 name="Google Shape;1756;p71"/>
          <p:cNvGrpSpPr/>
          <p:nvPr/>
        </p:nvGrpSpPr>
        <p:grpSpPr>
          <a:xfrm>
            <a:off x="8430750" y="407034"/>
            <a:ext cx="2691676" cy="2691631"/>
            <a:chOff x="5165750" y="-1146341"/>
            <a:chExt cx="2691676" cy="2691631"/>
          </a:xfrm>
        </p:grpSpPr>
        <p:sp>
          <p:nvSpPr>
            <p:cNvPr id="1757" name="Google Shape;1757;p7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71"/>
          <p:cNvGrpSpPr/>
          <p:nvPr/>
        </p:nvGrpSpPr>
        <p:grpSpPr>
          <a:xfrm>
            <a:off x="5640400" y="4828856"/>
            <a:ext cx="2790375" cy="64975"/>
            <a:chOff x="5954300" y="4334988"/>
            <a:chExt cx="2790375" cy="64975"/>
          </a:xfrm>
        </p:grpSpPr>
        <p:sp>
          <p:nvSpPr>
            <p:cNvPr id="1767" name="Google Shape;1767;p7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 name="Google Shape;1787;p71"/>
          <p:cNvGrpSpPr/>
          <p:nvPr/>
        </p:nvGrpSpPr>
        <p:grpSpPr>
          <a:xfrm>
            <a:off x="-319052" y="-320208"/>
            <a:ext cx="1604419" cy="1604360"/>
            <a:chOff x="-74975" y="157600"/>
            <a:chExt cx="1604419" cy="1604360"/>
          </a:xfrm>
        </p:grpSpPr>
        <p:sp>
          <p:nvSpPr>
            <p:cNvPr id="1788" name="Google Shape;1788;p7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797" name="Shape 1797"/>
        <p:cNvGrpSpPr/>
        <p:nvPr/>
      </p:nvGrpSpPr>
      <p:grpSpPr>
        <a:xfrm>
          <a:off x="0" y="0"/>
          <a:ext cx="0" cy="0"/>
          <a:chOff x="0" y="0"/>
          <a:chExt cx="0" cy="0"/>
        </a:xfrm>
      </p:grpSpPr>
      <p:sp>
        <p:nvSpPr>
          <p:cNvPr id="1798" name="Google Shape;1798;p72"/>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799" name="Google Shape;1799;p72"/>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800" name="Google Shape;1800;p72"/>
          <p:cNvGrpSpPr/>
          <p:nvPr/>
        </p:nvGrpSpPr>
        <p:grpSpPr>
          <a:xfrm flipH="1">
            <a:off x="2327254" y="4599425"/>
            <a:ext cx="4489475" cy="193775"/>
            <a:chOff x="1784500" y="1867350"/>
            <a:chExt cx="4489475" cy="193775"/>
          </a:xfrm>
        </p:grpSpPr>
        <p:sp>
          <p:nvSpPr>
            <p:cNvPr id="1801" name="Google Shape;1801;p7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 name="Google Shape;1804;p72"/>
          <p:cNvGrpSpPr/>
          <p:nvPr/>
        </p:nvGrpSpPr>
        <p:grpSpPr>
          <a:xfrm flipH="1" rot="10800000">
            <a:off x="7381130" y="-502690"/>
            <a:ext cx="3382300" cy="1993950"/>
            <a:chOff x="1317925" y="2802775"/>
            <a:chExt cx="3382300" cy="1993950"/>
          </a:xfrm>
        </p:grpSpPr>
        <p:sp>
          <p:nvSpPr>
            <p:cNvPr id="1805" name="Google Shape;1805;p7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72"/>
          <p:cNvGrpSpPr/>
          <p:nvPr/>
        </p:nvGrpSpPr>
        <p:grpSpPr>
          <a:xfrm>
            <a:off x="-1021726" y="1704275"/>
            <a:ext cx="1734954" cy="1734954"/>
            <a:chOff x="6340050" y="754850"/>
            <a:chExt cx="1595800" cy="1595800"/>
          </a:xfrm>
        </p:grpSpPr>
        <p:sp>
          <p:nvSpPr>
            <p:cNvPr id="1818" name="Google Shape;1818;p7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821" name="Shape 1821"/>
        <p:cNvGrpSpPr/>
        <p:nvPr/>
      </p:nvGrpSpPr>
      <p:grpSpPr>
        <a:xfrm>
          <a:off x="0" y="0"/>
          <a:ext cx="0" cy="0"/>
          <a:chOff x="0" y="0"/>
          <a:chExt cx="0" cy="0"/>
        </a:xfrm>
      </p:grpSpPr>
      <p:sp>
        <p:nvSpPr>
          <p:cNvPr id="1822" name="Google Shape;1822;p73"/>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3" name="Google Shape;1823;p73"/>
          <p:cNvGrpSpPr/>
          <p:nvPr/>
        </p:nvGrpSpPr>
        <p:grpSpPr>
          <a:xfrm>
            <a:off x="-1978450" y="1225934"/>
            <a:ext cx="2691676" cy="2691631"/>
            <a:chOff x="5165750" y="-1146341"/>
            <a:chExt cx="2691676" cy="2691631"/>
          </a:xfrm>
        </p:grpSpPr>
        <p:sp>
          <p:nvSpPr>
            <p:cNvPr id="1824" name="Google Shape;1824;p7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73"/>
          <p:cNvGrpSpPr/>
          <p:nvPr/>
        </p:nvGrpSpPr>
        <p:grpSpPr>
          <a:xfrm>
            <a:off x="8430782" y="539079"/>
            <a:ext cx="2471175" cy="2747975"/>
            <a:chOff x="7398357" y="-662077"/>
            <a:chExt cx="2471175" cy="2747975"/>
          </a:xfrm>
        </p:grpSpPr>
        <p:sp>
          <p:nvSpPr>
            <p:cNvPr id="1834" name="Google Shape;1834;p7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9" name="Google Shape;1839;p73"/>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40" name="Google Shape;1840;p73"/>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41" name="Google Shape;1841;p73"/>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42" name="Google Shape;1842;p73"/>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43" name="Google Shape;1843;p7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844" name="Shape 1844"/>
        <p:cNvGrpSpPr/>
        <p:nvPr/>
      </p:nvGrpSpPr>
      <p:grpSpPr>
        <a:xfrm>
          <a:off x="0" y="0"/>
          <a:ext cx="0" cy="0"/>
          <a:chOff x="0" y="0"/>
          <a:chExt cx="0" cy="0"/>
        </a:xfrm>
      </p:grpSpPr>
      <p:sp>
        <p:nvSpPr>
          <p:cNvPr id="1845" name="Google Shape;1845;p74"/>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46" name="Google Shape;1846;p74"/>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47" name="Google Shape;1847;p74"/>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48" name="Google Shape;1848;p74"/>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849" name="Google Shape;1849;p7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850" name="Google Shape;1850;p74"/>
          <p:cNvGrpSpPr/>
          <p:nvPr/>
        </p:nvGrpSpPr>
        <p:grpSpPr>
          <a:xfrm>
            <a:off x="-1978450" y="1225934"/>
            <a:ext cx="2691676" cy="2691631"/>
            <a:chOff x="5165750" y="-1146341"/>
            <a:chExt cx="2691676" cy="2691631"/>
          </a:xfrm>
        </p:grpSpPr>
        <p:sp>
          <p:nvSpPr>
            <p:cNvPr id="1851" name="Google Shape;1851;p7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0" name="Google Shape;1860;p74"/>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1" name="Google Shape;1861;p74"/>
          <p:cNvGrpSpPr/>
          <p:nvPr/>
        </p:nvGrpSpPr>
        <p:grpSpPr>
          <a:xfrm>
            <a:off x="5640400" y="4828856"/>
            <a:ext cx="2790375" cy="64975"/>
            <a:chOff x="5954300" y="4334988"/>
            <a:chExt cx="2790375" cy="64975"/>
          </a:xfrm>
        </p:grpSpPr>
        <p:sp>
          <p:nvSpPr>
            <p:cNvPr id="1862" name="Google Shape;1862;p7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1882" name="Shape 1882"/>
        <p:cNvGrpSpPr/>
        <p:nvPr/>
      </p:nvGrpSpPr>
      <p:grpSpPr>
        <a:xfrm>
          <a:off x="0" y="0"/>
          <a:ext cx="0" cy="0"/>
          <a:chOff x="0" y="0"/>
          <a:chExt cx="0" cy="0"/>
        </a:xfrm>
      </p:grpSpPr>
      <p:sp>
        <p:nvSpPr>
          <p:cNvPr id="1883" name="Google Shape;1883;p75"/>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884" name="Google Shape;1884;p75"/>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885" name="Google Shape;1885;p7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886" name="Google Shape;1886;p75"/>
          <p:cNvGrpSpPr/>
          <p:nvPr/>
        </p:nvGrpSpPr>
        <p:grpSpPr>
          <a:xfrm flipH="1" rot="10800000">
            <a:off x="7381130" y="-502690"/>
            <a:ext cx="3382300" cy="1993950"/>
            <a:chOff x="1317925" y="2802775"/>
            <a:chExt cx="3382300" cy="1993950"/>
          </a:xfrm>
        </p:grpSpPr>
        <p:sp>
          <p:nvSpPr>
            <p:cNvPr id="1887" name="Google Shape;1887;p7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75"/>
          <p:cNvGrpSpPr/>
          <p:nvPr/>
        </p:nvGrpSpPr>
        <p:grpSpPr>
          <a:xfrm>
            <a:off x="-1021726" y="0"/>
            <a:ext cx="1734954" cy="1734954"/>
            <a:chOff x="6340050" y="754850"/>
            <a:chExt cx="1595800" cy="1595800"/>
          </a:xfrm>
        </p:grpSpPr>
        <p:sp>
          <p:nvSpPr>
            <p:cNvPr id="1900" name="Google Shape;1900;p7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1903" name="Shape 1903"/>
        <p:cNvGrpSpPr/>
        <p:nvPr/>
      </p:nvGrpSpPr>
      <p:grpSpPr>
        <a:xfrm>
          <a:off x="0" y="0"/>
          <a:ext cx="0" cy="0"/>
          <a:chOff x="0" y="0"/>
          <a:chExt cx="0" cy="0"/>
        </a:xfrm>
      </p:grpSpPr>
      <p:sp>
        <p:nvSpPr>
          <p:cNvPr id="1904" name="Google Shape;1904;p76"/>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905" name="Google Shape;1905;p76"/>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906" name="Google Shape;1906;p7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907" name="Google Shape;1907;p76"/>
          <p:cNvGrpSpPr/>
          <p:nvPr/>
        </p:nvGrpSpPr>
        <p:grpSpPr>
          <a:xfrm>
            <a:off x="5158425" y="4330184"/>
            <a:ext cx="2691676" cy="2691631"/>
            <a:chOff x="5165750" y="-1146341"/>
            <a:chExt cx="2691676" cy="2691631"/>
          </a:xfrm>
        </p:grpSpPr>
        <p:sp>
          <p:nvSpPr>
            <p:cNvPr id="1908" name="Google Shape;1908;p7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76"/>
          <p:cNvGrpSpPr/>
          <p:nvPr/>
        </p:nvGrpSpPr>
        <p:grpSpPr>
          <a:xfrm>
            <a:off x="-319052" y="-320208"/>
            <a:ext cx="1604419" cy="1604360"/>
            <a:chOff x="-74975" y="157600"/>
            <a:chExt cx="1604419" cy="1604360"/>
          </a:xfrm>
        </p:grpSpPr>
        <p:sp>
          <p:nvSpPr>
            <p:cNvPr id="1918" name="Google Shape;1918;p7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927" name="Shape 1927"/>
        <p:cNvGrpSpPr/>
        <p:nvPr/>
      </p:nvGrpSpPr>
      <p:grpSpPr>
        <a:xfrm>
          <a:off x="0" y="0"/>
          <a:ext cx="0" cy="0"/>
          <a:chOff x="0" y="0"/>
          <a:chExt cx="0" cy="0"/>
        </a:xfrm>
      </p:grpSpPr>
      <p:grpSp>
        <p:nvGrpSpPr>
          <p:cNvPr id="1928" name="Google Shape;1928;p77"/>
          <p:cNvGrpSpPr/>
          <p:nvPr/>
        </p:nvGrpSpPr>
        <p:grpSpPr>
          <a:xfrm flipH="1">
            <a:off x="2327254" y="4599425"/>
            <a:ext cx="4489475" cy="193775"/>
            <a:chOff x="1784500" y="1867350"/>
            <a:chExt cx="4489475" cy="193775"/>
          </a:xfrm>
        </p:grpSpPr>
        <p:sp>
          <p:nvSpPr>
            <p:cNvPr id="1929" name="Google Shape;1929;p7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77"/>
          <p:cNvGrpSpPr/>
          <p:nvPr/>
        </p:nvGrpSpPr>
        <p:grpSpPr>
          <a:xfrm flipH="1" rot="10800000">
            <a:off x="7381130" y="-502690"/>
            <a:ext cx="3382300" cy="1993950"/>
            <a:chOff x="1317925" y="2802775"/>
            <a:chExt cx="3382300" cy="1993950"/>
          </a:xfrm>
        </p:grpSpPr>
        <p:sp>
          <p:nvSpPr>
            <p:cNvPr id="1933" name="Google Shape;1933;p7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77"/>
          <p:cNvGrpSpPr/>
          <p:nvPr/>
        </p:nvGrpSpPr>
        <p:grpSpPr>
          <a:xfrm>
            <a:off x="-1021726" y="1704275"/>
            <a:ext cx="1734954" cy="1734954"/>
            <a:chOff x="6340050" y="754850"/>
            <a:chExt cx="1595800" cy="1595800"/>
          </a:xfrm>
        </p:grpSpPr>
        <p:sp>
          <p:nvSpPr>
            <p:cNvPr id="1946" name="Google Shape;1946;p7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9" name="Google Shape;1949;p77"/>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50" name="Google Shape;1950;p77"/>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51" name="Google Shape;1951;p77"/>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52" name="Google Shape;1952;p77"/>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53" name="Google Shape;1953;p77"/>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54" name="Google Shape;1954;p77"/>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955" name="Google Shape;1955;p7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956" name="Shape 1956"/>
        <p:cNvGrpSpPr/>
        <p:nvPr/>
      </p:nvGrpSpPr>
      <p:grpSpPr>
        <a:xfrm>
          <a:off x="0" y="0"/>
          <a:ext cx="0" cy="0"/>
          <a:chOff x="0" y="0"/>
          <a:chExt cx="0" cy="0"/>
        </a:xfrm>
      </p:grpSpPr>
      <p:sp>
        <p:nvSpPr>
          <p:cNvPr id="1957" name="Google Shape;1957;p78"/>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8" name="Google Shape;1958;p78"/>
          <p:cNvGrpSpPr/>
          <p:nvPr/>
        </p:nvGrpSpPr>
        <p:grpSpPr>
          <a:xfrm flipH="1">
            <a:off x="-1995452" y="407034"/>
            <a:ext cx="2691676" cy="2691631"/>
            <a:chOff x="5165750" y="-1146341"/>
            <a:chExt cx="2691676" cy="2691631"/>
          </a:xfrm>
        </p:grpSpPr>
        <p:sp>
          <p:nvSpPr>
            <p:cNvPr id="1959" name="Google Shape;1959;p7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78"/>
          <p:cNvGrpSpPr/>
          <p:nvPr/>
        </p:nvGrpSpPr>
        <p:grpSpPr>
          <a:xfrm>
            <a:off x="5628833" y="4828856"/>
            <a:ext cx="2790375" cy="64975"/>
            <a:chOff x="5954300" y="4334988"/>
            <a:chExt cx="2790375" cy="64975"/>
          </a:xfrm>
        </p:grpSpPr>
        <p:sp>
          <p:nvSpPr>
            <p:cNvPr id="1969" name="Google Shape;1969;p7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78"/>
          <p:cNvGrpSpPr/>
          <p:nvPr/>
        </p:nvGrpSpPr>
        <p:grpSpPr>
          <a:xfrm flipH="1">
            <a:off x="7841608" y="-320208"/>
            <a:ext cx="1604419" cy="1604360"/>
            <a:chOff x="-74975" y="157600"/>
            <a:chExt cx="1604419" cy="1604360"/>
          </a:xfrm>
        </p:grpSpPr>
        <p:sp>
          <p:nvSpPr>
            <p:cNvPr id="1990" name="Google Shape;1990;p7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9" name="Google Shape;1999;p78"/>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0" name="Google Shape;2000;p78"/>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01" name="Google Shape;2001;p78"/>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02" name="Google Shape;2002;p78"/>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03" name="Google Shape;2003;p78"/>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04" name="Google Shape;2004;p78"/>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5" name="Google Shape;2005;p78"/>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6" name="Google Shape;2006;p78"/>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07" name="Google Shape;2007;p7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2008" name="Shape 2008"/>
        <p:cNvGrpSpPr/>
        <p:nvPr/>
      </p:nvGrpSpPr>
      <p:grpSpPr>
        <a:xfrm>
          <a:off x="0" y="0"/>
          <a:ext cx="0" cy="0"/>
          <a:chOff x="0" y="0"/>
          <a:chExt cx="0" cy="0"/>
        </a:xfrm>
      </p:grpSpPr>
      <p:sp>
        <p:nvSpPr>
          <p:cNvPr id="2009" name="Google Shape;2009;p79"/>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10" name="Google Shape;2010;p79"/>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11" name="Google Shape;2011;p79"/>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12" name="Google Shape;2012;p79"/>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13" name="Google Shape;2013;p79"/>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14" name="Google Shape;2014;p79"/>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15" name="Google Shape;2015;p79"/>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16" name="Google Shape;2016;p79"/>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17" name="Google Shape;2017;p79"/>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18" name="Google Shape;2018;p79"/>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19" name="Google Shape;2019;p7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020" name="Google Shape;2020;p79"/>
          <p:cNvGrpSpPr/>
          <p:nvPr/>
        </p:nvGrpSpPr>
        <p:grpSpPr>
          <a:xfrm flipH="1">
            <a:off x="2327254" y="4599425"/>
            <a:ext cx="4489475" cy="193775"/>
            <a:chOff x="1784500" y="1867350"/>
            <a:chExt cx="4489475" cy="193775"/>
          </a:xfrm>
        </p:grpSpPr>
        <p:sp>
          <p:nvSpPr>
            <p:cNvPr id="2021" name="Google Shape;2021;p7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 name="Google Shape;2024;p79"/>
          <p:cNvGrpSpPr/>
          <p:nvPr/>
        </p:nvGrpSpPr>
        <p:grpSpPr>
          <a:xfrm flipH="1" rot="10800000">
            <a:off x="7381130" y="-502690"/>
            <a:ext cx="3382300" cy="1993950"/>
            <a:chOff x="1317925" y="2802775"/>
            <a:chExt cx="3382300" cy="1993950"/>
          </a:xfrm>
        </p:grpSpPr>
        <p:sp>
          <p:nvSpPr>
            <p:cNvPr id="2025" name="Google Shape;2025;p7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79"/>
          <p:cNvGrpSpPr/>
          <p:nvPr/>
        </p:nvGrpSpPr>
        <p:grpSpPr>
          <a:xfrm>
            <a:off x="-1021726" y="0"/>
            <a:ext cx="1734954" cy="1734954"/>
            <a:chOff x="6340050" y="754850"/>
            <a:chExt cx="1595800" cy="1595800"/>
          </a:xfrm>
        </p:grpSpPr>
        <p:sp>
          <p:nvSpPr>
            <p:cNvPr id="2038" name="Google Shape;2038;p7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041" name="Shape 2041"/>
        <p:cNvGrpSpPr/>
        <p:nvPr/>
      </p:nvGrpSpPr>
      <p:grpSpPr>
        <a:xfrm>
          <a:off x="0" y="0"/>
          <a:ext cx="0" cy="0"/>
          <a:chOff x="0" y="0"/>
          <a:chExt cx="0" cy="0"/>
        </a:xfrm>
      </p:grpSpPr>
      <p:grpSp>
        <p:nvGrpSpPr>
          <p:cNvPr id="2042" name="Google Shape;2042;p80"/>
          <p:cNvGrpSpPr/>
          <p:nvPr/>
        </p:nvGrpSpPr>
        <p:grpSpPr>
          <a:xfrm rot="10800000">
            <a:off x="-1421297" y="-502690"/>
            <a:ext cx="3382300" cy="1993950"/>
            <a:chOff x="1317925" y="2802775"/>
            <a:chExt cx="3382300" cy="1993950"/>
          </a:xfrm>
        </p:grpSpPr>
        <p:sp>
          <p:nvSpPr>
            <p:cNvPr id="2043" name="Google Shape;2043;p8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80"/>
          <p:cNvGrpSpPr/>
          <p:nvPr/>
        </p:nvGrpSpPr>
        <p:grpSpPr>
          <a:xfrm>
            <a:off x="3176813" y="4566944"/>
            <a:ext cx="2790375" cy="64975"/>
            <a:chOff x="5954300" y="4334988"/>
            <a:chExt cx="2790375" cy="64975"/>
          </a:xfrm>
        </p:grpSpPr>
        <p:sp>
          <p:nvSpPr>
            <p:cNvPr id="2056" name="Google Shape;2056;p8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80"/>
          <p:cNvGrpSpPr/>
          <p:nvPr/>
        </p:nvGrpSpPr>
        <p:grpSpPr>
          <a:xfrm>
            <a:off x="8482509" y="2257015"/>
            <a:ext cx="1359460" cy="1359460"/>
            <a:chOff x="3901550" y="2223725"/>
            <a:chExt cx="1557050" cy="1557050"/>
          </a:xfrm>
        </p:grpSpPr>
        <p:sp>
          <p:nvSpPr>
            <p:cNvPr id="2077" name="Google Shape;2077;p8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2" name="Google Shape;2082;p80"/>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3" name="Google Shape;2083;p80"/>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4" name="Google Shape;2084;p80"/>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5" name="Google Shape;2085;p80"/>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6" name="Google Shape;2086;p80"/>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7" name="Google Shape;2087;p80"/>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88" name="Google Shape;2088;p80"/>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89" name="Google Shape;2089;p80"/>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90" name="Google Shape;2090;p80"/>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91" name="Google Shape;2091;p80"/>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92" name="Google Shape;2092;p80"/>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93" name="Google Shape;2093;p80"/>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094" name="Google Shape;2094;p8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095" name="Shape 2095"/>
        <p:cNvGrpSpPr/>
        <p:nvPr/>
      </p:nvGrpSpPr>
      <p:grpSpPr>
        <a:xfrm>
          <a:off x="0" y="0"/>
          <a:ext cx="0" cy="0"/>
          <a:chOff x="0" y="0"/>
          <a:chExt cx="0" cy="0"/>
        </a:xfrm>
      </p:grpSpPr>
      <p:sp>
        <p:nvSpPr>
          <p:cNvPr id="2096" name="Google Shape;2096;p81"/>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097" name="Google Shape;2097;p81"/>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098" name="Google Shape;2098;p81"/>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099" name="Google Shape;2099;p81"/>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00" name="Google Shape;2100;p81"/>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101" name="Google Shape;2101;p81"/>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2102" name="Google Shape;2102;p81"/>
          <p:cNvGrpSpPr/>
          <p:nvPr/>
        </p:nvGrpSpPr>
        <p:grpSpPr>
          <a:xfrm>
            <a:off x="-1000600" y="3393309"/>
            <a:ext cx="2691676" cy="2691631"/>
            <a:chOff x="5165750" y="-1146341"/>
            <a:chExt cx="2691676" cy="2691631"/>
          </a:xfrm>
        </p:grpSpPr>
        <p:sp>
          <p:nvSpPr>
            <p:cNvPr id="2103" name="Google Shape;2103;p8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81"/>
          <p:cNvGrpSpPr/>
          <p:nvPr/>
        </p:nvGrpSpPr>
        <p:grpSpPr>
          <a:xfrm>
            <a:off x="8482509" y="1892015"/>
            <a:ext cx="1359460" cy="1359460"/>
            <a:chOff x="3901550" y="2223725"/>
            <a:chExt cx="1557050" cy="1557050"/>
          </a:xfrm>
        </p:grpSpPr>
        <p:sp>
          <p:nvSpPr>
            <p:cNvPr id="2113" name="Google Shape;2113;p81"/>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1"/>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1"/>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8" name="Google Shape;2118;p81"/>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2119" name="Shape 2119"/>
        <p:cNvGrpSpPr/>
        <p:nvPr/>
      </p:nvGrpSpPr>
      <p:grpSpPr>
        <a:xfrm>
          <a:off x="0" y="0"/>
          <a:ext cx="0" cy="0"/>
          <a:chOff x="0" y="0"/>
          <a:chExt cx="0" cy="0"/>
        </a:xfrm>
      </p:grpSpPr>
      <p:sp>
        <p:nvSpPr>
          <p:cNvPr id="2120" name="Google Shape;2120;p82"/>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121" name="Google Shape;2121;p82"/>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22" name="Google Shape;2122;p82"/>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23" name="Google Shape;2123;p82"/>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24" name="Google Shape;2124;p82"/>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125" name="Google Shape;2125;p82"/>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26" name="Google Shape;2126;p82"/>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127" name="Google Shape;2127;p82"/>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128" name="Google Shape;2128;p82"/>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2129" name="Google Shape;2129;p82"/>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130" name="Google Shape;2130;p82"/>
          <p:cNvGrpSpPr/>
          <p:nvPr/>
        </p:nvGrpSpPr>
        <p:grpSpPr>
          <a:xfrm flipH="1">
            <a:off x="2327254" y="4599425"/>
            <a:ext cx="4489475" cy="193775"/>
            <a:chOff x="1784500" y="1867350"/>
            <a:chExt cx="4489475" cy="193775"/>
          </a:xfrm>
        </p:grpSpPr>
        <p:sp>
          <p:nvSpPr>
            <p:cNvPr id="2131" name="Google Shape;2131;p8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82"/>
          <p:cNvGrpSpPr/>
          <p:nvPr/>
        </p:nvGrpSpPr>
        <p:grpSpPr>
          <a:xfrm flipH="1" rot="10800000">
            <a:off x="7381130" y="-502690"/>
            <a:ext cx="3382300" cy="1993950"/>
            <a:chOff x="1317925" y="2802775"/>
            <a:chExt cx="3382300" cy="1993950"/>
          </a:xfrm>
        </p:grpSpPr>
        <p:sp>
          <p:nvSpPr>
            <p:cNvPr id="2135" name="Google Shape;2135;p8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 name="Google Shape;2147;p82"/>
          <p:cNvGrpSpPr/>
          <p:nvPr/>
        </p:nvGrpSpPr>
        <p:grpSpPr>
          <a:xfrm>
            <a:off x="-1021726" y="0"/>
            <a:ext cx="1734954" cy="1734954"/>
            <a:chOff x="6340050" y="754850"/>
            <a:chExt cx="1595800" cy="1595800"/>
          </a:xfrm>
        </p:grpSpPr>
        <p:sp>
          <p:nvSpPr>
            <p:cNvPr id="2148" name="Google Shape;2148;p8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2151" name="Shape 2151"/>
        <p:cNvGrpSpPr/>
        <p:nvPr/>
      </p:nvGrpSpPr>
      <p:grpSpPr>
        <a:xfrm>
          <a:off x="0" y="0"/>
          <a:ext cx="0" cy="0"/>
          <a:chOff x="0" y="0"/>
          <a:chExt cx="0" cy="0"/>
        </a:xfrm>
      </p:grpSpPr>
      <p:sp>
        <p:nvSpPr>
          <p:cNvPr id="2152" name="Google Shape;2152;p83"/>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2153" name="Google Shape;2153;p83"/>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2154" name="Google Shape;2154;p83"/>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2155" name="Google Shape;2155;p83"/>
          <p:cNvGrpSpPr/>
          <p:nvPr/>
        </p:nvGrpSpPr>
        <p:grpSpPr>
          <a:xfrm>
            <a:off x="7799275" y="4072050"/>
            <a:ext cx="631500" cy="721150"/>
            <a:chOff x="6533825" y="4313425"/>
            <a:chExt cx="631500" cy="721150"/>
          </a:xfrm>
        </p:grpSpPr>
        <p:sp>
          <p:nvSpPr>
            <p:cNvPr id="2156" name="Google Shape;2156;p83"/>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3"/>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3"/>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3"/>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3"/>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3"/>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3"/>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3"/>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3"/>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3"/>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3"/>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3"/>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3"/>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3"/>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3"/>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3"/>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3"/>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3"/>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3"/>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3"/>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3"/>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3"/>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3"/>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3"/>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3"/>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83"/>
          <p:cNvGrpSpPr/>
          <p:nvPr/>
        </p:nvGrpSpPr>
        <p:grpSpPr>
          <a:xfrm flipH="1">
            <a:off x="713217" y="4599425"/>
            <a:ext cx="4489475" cy="193775"/>
            <a:chOff x="1784500" y="1867350"/>
            <a:chExt cx="4489475" cy="193775"/>
          </a:xfrm>
        </p:grpSpPr>
        <p:sp>
          <p:nvSpPr>
            <p:cNvPr id="2182" name="Google Shape;2182;p8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2185" name="Shape 2185"/>
        <p:cNvGrpSpPr/>
        <p:nvPr/>
      </p:nvGrpSpPr>
      <p:grpSpPr>
        <a:xfrm>
          <a:off x="0" y="0"/>
          <a:ext cx="0" cy="0"/>
          <a:chOff x="0" y="0"/>
          <a:chExt cx="0" cy="0"/>
        </a:xfrm>
      </p:grpSpPr>
      <p:sp>
        <p:nvSpPr>
          <p:cNvPr id="2186" name="Google Shape;2186;p84"/>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187" name="Google Shape;2187;p84"/>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2188" name="Google Shape;2188;p84"/>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2189" name="Google Shape;2189;p84"/>
          <p:cNvGrpSpPr/>
          <p:nvPr/>
        </p:nvGrpSpPr>
        <p:grpSpPr>
          <a:xfrm flipH="1">
            <a:off x="-614106" y="-505328"/>
            <a:ext cx="1895833" cy="1895866"/>
            <a:chOff x="3835450" y="-252000"/>
            <a:chExt cx="1445325" cy="1445350"/>
          </a:xfrm>
        </p:grpSpPr>
        <p:sp>
          <p:nvSpPr>
            <p:cNvPr id="2190" name="Google Shape;2190;p8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84"/>
          <p:cNvGrpSpPr/>
          <p:nvPr/>
        </p:nvGrpSpPr>
        <p:grpSpPr>
          <a:xfrm flipH="1">
            <a:off x="7862264" y="240504"/>
            <a:ext cx="2791286" cy="2599651"/>
            <a:chOff x="-1466486" y="2736279"/>
            <a:chExt cx="2791286" cy="2599651"/>
          </a:xfrm>
        </p:grpSpPr>
        <p:sp>
          <p:nvSpPr>
            <p:cNvPr id="2196" name="Google Shape;2196;p84"/>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7" name="Google Shape;2197;p84"/>
            <p:cNvGrpSpPr/>
            <p:nvPr/>
          </p:nvGrpSpPr>
          <p:grpSpPr>
            <a:xfrm>
              <a:off x="713226" y="3730956"/>
              <a:ext cx="611574" cy="610281"/>
              <a:chOff x="4496550" y="2819475"/>
              <a:chExt cx="366300" cy="365525"/>
            </a:xfrm>
          </p:grpSpPr>
          <p:sp>
            <p:nvSpPr>
              <p:cNvPr id="2198" name="Google Shape;2198;p8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00" name="Google Shape;2200;p84"/>
          <p:cNvGrpSpPr/>
          <p:nvPr/>
        </p:nvGrpSpPr>
        <p:grpSpPr>
          <a:xfrm>
            <a:off x="2327258" y="4599425"/>
            <a:ext cx="4489475" cy="193775"/>
            <a:chOff x="1784500" y="1867350"/>
            <a:chExt cx="4489475" cy="193775"/>
          </a:xfrm>
        </p:grpSpPr>
        <p:sp>
          <p:nvSpPr>
            <p:cNvPr id="2201" name="Google Shape;2201;p8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84"/>
          <p:cNvGrpSpPr/>
          <p:nvPr/>
        </p:nvGrpSpPr>
        <p:grpSpPr>
          <a:xfrm>
            <a:off x="245325" y="4072050"/>
            <a:ext cx="199875" cy="721150"/>
            <a:chOff x="188762" y="539500"/>
            <a:chExt cx="199875" cy="721150"/>
          </a:xfrm>
        </p:grpSpPr>
        <p:sp>
          <p:nvSpPr>
            <p:cNvPr id="2205" name="Google Shape;2205;p8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2215" name="Shape 2215"/>
        <p:cNvGrpSpPr/>
        <p:nvPr/>
      </p:nvGrpSpPr>
      <p:grpSpPr>
        <a:xfrm>
          <a:off x="0" y="0"/>
          <a:ext cx="0" cy="0"/>
          <a:chOff x="0" y="0"/>
          <a:chExt cx="0" cy="0"/>
        </a:xfrm>
      </p:grpSpPr>
      <p:sp>
        <p:nvSpPr>
          <p:cNvPr id="2216" name="Google Shape;2216;p8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217" name="Google Shape;2217;p85"/>
          <p:cNvGrpSpPr/>
          <p:nvPr/>
        </p:nvGrpSpPr>
        <p:grpSpPr>
          <a:xfrm>
            <a:off x="-675036" y="3983460"/>
            <a:ext cx="1895833" cy="1895866"/>
            <a:chOff x="3835450" y="-252000"/>
            <a:chExt cx="1445325" cy="1445350"/>
          </a:xfrm>
        </p:grpSpPr>
        <p:sp>
          <p:nvSpPr>
            <p:cNvPr id="2218" name="Google Shape;2218;p8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 name="Google Shape;2223;p85"/>
          <p:cNvGrpSpPr/>
          <p:nvPr/>
        </p:nvGrpSpPr>
        <p:grpSpPr>
          <a:xfrm>
            <a:off x="7271250" y="3983450"/>
            <a:ext cx="3382300" cy="1993950"/>
            <a:chOff x="1317925" y="2802775"/>
            <a:chExt cx="3382300" cy="1993950"/>
          </a:xfrm>
        </p:grpSpPr>
        <p:sp>
          <p:nvSpPr>
            <p:cNvPr id="2224" name="Google Shape;2224;p8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 name="Google Shape;2236;p85"/>
          <p:cNvGrpSpPr/>
          <p:nvPr/>
        </p:nvGrpSpPr>
        <p:grpSpPr>
          <a:xfrm flipH="1">
            <a:off x="8427099" y="0"/>
            <a:ext cx="1734954" cy="1734954"/>
            <a:chOff x="6340050" y="754850"/>
            <a:chExt cx="1595800" cy="1595800"/>
          </a:xfrm>
        </p:grpSpPr>
        <p:sp>
          <p:nvSpPr>
            <p:cNvPr id="2237" name="Google Shape;2237;p8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2240" name="Shape 2240"/>
        <p:cNvGrpSpPr/>
        <p:nvPr/>
      </p:nvGrpSpPr>
      <p:grpSpPr>
        <a:xfrm>
          <a:off x="0" y="0"/>
          <a:ext cx="0" cy="0"/>
          <a:chOff x="0" y="0"/>
          <a:chExt cx="0" cy="0"/>
        </a:xfrm>
      </p:grpSpPr>
      <p:sp>
        <p:nvSpPr>
          <p:cNvPr id="2241" name="Google Shape;2241;p8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242" name="Google Shape;2242;p86"/>
          <p:cNvGrpSpPr/>
          <p:nvPr/>
        </p:nvGrpSpPr>
        <p:grpSpPr>
          <a:xfrm>
            <a:off x="8430750" y="1225934"/>
            <a:ext cx="2691676" cy="2691631"/>
            <a:chOff x="5165750" y="-1146341"/>
            <a:chExt cx="2691676" cy="2691631"/>
          </a:xfrm>
        </p:grpSpPr>
        <p:sp>
          <p:nvSpPr>
            <p:cNvPr id="2243" name="Google Shape;2243;p8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86"/>
          <p:cNvGrpSpPr/>
          <p:nvPr/>
        </p:nvGrpSpPr>
        <p:grpSpPr>
          <a:xfrm>
            <a:off x="3241325" y="4828856"/>
            <a:ext cx="2790375" cy="64975"/>
            <a:chOff x="5954300" y="4334988"/>
            <a:chExt cx="2790375" cy="64975"/>
          </a:xfrm>
        </p:grpSpPr>
        <p:sp>
          <p:nvSpPr>
            <p:cNvPr id="2253" name="Google Shape;2253;p8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 name="Google Shape;2273;p86"/>
          <p:cNvGrpSpPr/>
          <p:nvPr/>
        </p:nvGrpSpPr>
        <p:grpSpPr>
          <a:xfrm>
            <a:off x="-646216" y="-10"/>
            <a:ext cx="1359460" cy="1359460"/>
            <a:chOff x="3901550" y="2223725"/>
            <a:chExt cx="1557050" cy="1557050"/>
          </a:xfrm>
        </p:grpSpPr>
        <p:sp>
          <p:nvSpPr>
            <p:cNvPr id="2274" name="Google Shape;2274;p8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2279" name="Shape 2279"/>
        <p:cNvGrpSpPr/>
        <p:nvPr/>
      </p:nvGrpSpPr>
      <p:grpSpPr>
        <a:xfrm>
          <a:off x="0" y="0"/>
          <a:ext cx="0" cy="0"/>
          <a:chOff x="0" y="0"/>
          <a:chExt cx="0" cy="0"/>
        </a:xfrm>
      </p:grpSpPr>
      <p:sp>
        <p:nvSpPr>
          <p:cNvPr id="2280" name="Google Shape;2280;p8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281" name="Google Shape;2281;p87"/>
          <p:cNvGrpSpPr/>
          <p:nvPr/>
        </p:nvGrpSpPr>
        <p:grpSpPr>
          <a:xfrm>
            <a:off x="8295561" y="0"/>
            <a:ext cx="1734954" cy="1734954"/>
            <a:chOff x="6340050" y="754850"/>
            <a:chExt cx="1595800" cy="1595800"/>
          </a:xfrm>
        </p:grpSpPr>
        <p:sp>
          <p:nvSpPr>
            <p:cNvPr id="2282" name="Google Shape;2282;p8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87"/>
          <p:cNvGrpSpPr/>
          <p:nvPr/>
        </p:nvGrpSpPr>
        <p:grpSpPr>
          <a:xfrm rot="5400000">
            <a:off x="-330326" y="711337"/>
            <a:ext cx="1351125" cy="232319"/>
            <a:chOff x="5486725" y="543869"/>
            <a:chExt cx="1351125" cy="232319"/>
          </a:xfrm>
        </p:grpSpPr>
        <p:sp>
          <p:nvSpPr>
            <p:cNvPr id="2286" name="Google Shape;2286;p87"/>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7"/>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7"/>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7"/>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7"/>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7"/>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7"/>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7"/>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7"/>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7"/>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7"/>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7"/>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7"/>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7"/>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7"/>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7"/>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7"/>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7"/>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7"/>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7"/>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2306" name="Shape 2306"/>
        <p:cNvGrpSpPr/>
        <p:nvPr/>
      </p:nvGrpSpPr>
      <p:grpSpPr>
        <a:xfrm>
          <a:off x="0" y="0"/>
          <a:ext cx="0" cy="0"/>
          <a:chOff x="0" y="0"/>
          <a:chExt cx="0" cy="0"/>
        </a:xfrm>
      </p:grpSpPr>
      <p:grpSp>
        <p:nvGrpSpPr>
          <p:cNvPr id="2307" name="Google Shape;2307;p88"/>
          <p:cNvGrpSpPr/>
          <p:nvPr/>
        </p:nvGrpSpPr>
        <p:grpSpPr>
          <a:xfrm flipH="1">
            <a:off x="7875508" y="-320208"/>
            <a:ext cx="1604419" cy="1604360"/>
            <a:chOff x="-74975" y="157600"/>
            <a:chExt cx="1604419" cy="1604360"/>
          </a:xfrm>
        </p:grpSpPr>
        <p:sp>
          <p:nvSpPr>
            <p:cNvPr id="2308" name="Google Shape;2308;p8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88"/>
          <p:cNvGrpSpPr/>
          <p:nvPr/>
        </p:nvGrpSpPr>
        <p:grpSpPr>
          <a:xfrm flipH="1">
            <a:off x="-1004852" y="-327975"/>
            <a:ext cx="1734954" cy="1734954"/>
            <a:chOff x="6340050" y="754850"/>
            <a:chExt cx="1595800" cy="1595800"/>
          </a:xfrm>
        </p:grpSpPr>
        <p:sp>
          <p:nvSpPr>
            <p:cNvPr id="2318" name="Google Shape;2318;p8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88"/>
          <p:cNvGrpSpPr/>
          <p:nvPr/>
        </p:nvGrpSpPr>
        <p:grpSpPr>
          <a:xfrm flipH="1">
            <a:off x="2535404" y="4599424"/>
            <a:ext cx="1351125" cy="232319"/>
            <a:chOff x="5486725" y="543869"/>
            <a:chExt cx="1351125" cy="232319"/>
          </a:xfrm>
        </p:grpSpPr>
        <p:sp>
          <p:nvSpPr>
            <p:cNvPr id="2322" name="Google Shape;2322;p8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2" name="Google Shape;2342;p8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2343" name="Shape 2343"/>
        <p:cNvGrpSpPr/>
        <p:nvPr/>
      </p:nvGrpSpPr>
      <p:grpSpPr>
        <a:xfrm>
          <a:off x="0" y="0"/>
          <a:ext cx="0" cy="0"/>
          <a:chOff x="0" y="0"/>
          <a:chExt cx="0" cy="0"/>
        </a:xfrm>
      </p:grpSpPr>
      <p:sp>
        <p:nvSpPr>
          <p:cNvPr id="2344" name="Google Shape;2344;p8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345" name="Google Shape;2345;p89"/>
          <p:cNvGrpSpPr/>
          <p:nvPr/>
        </p:nvGrpSpPr>
        <p:grpSpPr>
          <a:xfrm flipH="1">
            <a:off x="7919517" y="-709553"/>
            <a:ext cx="1895833" cy="1895866"/>
            <a:chOff x="3835450" y="-252000"/>
            <a:chExt cx="1445325" cy="1445350"/>
          </a:xfrm>
        </p:grpSpPr>
        <p:sp>
          <p:nvSpPr>
            <p:cNvPr id="2346" name="Google Shape;2346;p8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89"/>
          <p:cNvGrpSpPr/>
          <p:nvPr/>
        </p:nvGrpSpPr>
        <p:grpSpPr>
          <a:xfrm>
            <a:off x="-1021739" y="0"/>
            <a:ext cx="1734954" cy="1734954"/>
            <a:chOff x="6340050" y="754850"/>
            <a:chExt cx="1595800" cy="1595800"/>
          </a:xfrm>
        </p:grpSpPr>
        <p:sp>
          <p:nvSpPr>
            <p:cNvPr id="2352" name="Google Shape;2352;p8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2355" name="Shape 2355"/>
        <p:cNvGrpSpPr/>
        <p:nvPr/>
      </p:nvGrpSpPr>
      <p:grpSpPr>
        <a:xfrm>
          <a:off x="0" y="0"/>
          <a:ext cx="0" cy="0"/>
          <a:chOff x="0" y="0"/>
          <a:chExt cx="0" cy="0"/>
        </a:xfrm>
      </p:grpSpPr>
      <p:sp>
        <p:nvSpPr>
          <p:cNvPr id="2356" name="Google Shape;2356;p9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357" name="Google Shape;2357;p90"/>
          <p:cNvGrpSpPr/>
          <p:nvPr/>
        </p:nvGrpSpPr>
        <p:grpSpPr>
          <a:xfrm rot="10800000">
            <a:off x="-1421297" y="-502690"/>
            <a:ext cx="3382300" cy="1993950"/>
            <a:chOff x="1317925" y="2802775"/>
            <a:chExt cx="3382300" cy="1993950"/>
          </a:xfrm>
        </p:grpSpPr>
        <p:sp>
          <p:nvSpPr>
            <p:cNvPr id="2358" name="Google Shape;2358;p9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90"/>
          <p:cNvGrpSpPr/>
          <p:nvPr/>
        </p:nvGrpSpPr>
        <p:grpSpPr>
          <a:xfrm>
            <a:off x="3176813" y="4566944"/>
            <a:ext cx="2790375" cy="64975"/>
            <a:chOff x="5954300" y="4334988"/>
            <a:chExt cx="2790375" cy="64975"/>
          </a:xfrm>
        </p:grpSpPr>
        <p:sp>
          <p:nvSpPr>
            <p:cNvPr id="2371" name="Google Shape;2371;p9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90"/>
          <p:cNvGrpSpPr/>
          <p:nvPr/>
        </p:nvGrpSpPr>
        <p:grpSpPr>
          <a:xfrm>
            <a:off x="8482509" y="1395590"/>
            <a:ext cx="1359460" cy="1359460"/>
            <a:chOff x="3901550" y="2223725"/>
            <a:chExt cx="1557050" cy="1557050"/>
          </a:xfrm>
        </p:grpSpPr>
        <p:sp>
          <p:nvSpPr>
            <p:cNvPr id="2392" name="Google Shape;2392;p9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2397" name="Shape 2397"/>
        <p:cNvGrpSpPr/>
        <p:nvPr/>
      </p:nvGrpSpPr>
      <p:grpSpPr>
        <a:xfrm>
          <a:off x="0" y="0"/>
          <a:ext cx="0" cy="0"/>
          <a:chOff x="0" y="0"/>
          <a:chExt cx="0" cy="0"/>
        </a:xfrm>
      </p:grpSpPr>
      <p:sp>
        <p:nvSpPr>
          <p:cNvPr id="2398" name="Google Shape;2398;p9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2399" name="Google Shape;2399;p91"/>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0" name="Google Shape;2400;p91"/>
          <p:cNvGrpSpPr/>
          <p:nvPr/>
        </p:nvGrpSpPr>
        <p:grpSpPr>
          <a:xfrm>
            <a:off x="-1978450" y="1225934"/>
            <a:ext cx="2691676" cy="2691631"/>
            <a:chOff x="5165750" y="-1146341"/>
            <a:chExt cx="2691676" cy="2691631"/>
          </a:xfrm>
        </p:grpSpPr>
        <p:sp>
          <p:nvSpPr>
            <p:cNvPr id="2401" name="Google Shape;2401;p9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91"/>
          <p:cNvGrpSpPr/>
          <p:nvPr/>
        </p:nvGrpSpPr>
        <p:grpSpPr>
          <a:xfrm>
            <a:off x="8430782" y="539079"/>
            <a:ext cx="2471175" cy="2747975"/>
            <a:chOff x="7398357" y="-662077"/>
            <a:chExt cx="2471175" cy="2747975"/>
          </a:xfrm>
        </p:grpSpPr>
        <p:sp>
          <p:nvSpPr>
            <p:cNvPr id="2411" name="Google Shape;2411;p9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2416" name="Shape 2416"/>
        <p:cNvGrpSpPr/>
        <p:nvPr/>
      </p:nvGrpSpPr>
      <p:grpSpPr>
        <a:xfrm>
          <a:off x="0" y="0"/>
          <a:ext cx="0" cy="0"/>
          <a:chOff x="0" y="0"/>
          <a:chExt cx="0" cy="0"/>
        </a:xfrm>
      </p:grpSpPr>
      <p:sp>
        <p:nvSpPr>
          <p:cNvPr id="2417" name="Google Shape;2417;p9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418" name="Google Shape;2418;p92"/>
          <p:cNvGrpSpPr/>
          <p:nvPr/>
        </p:nvGrpSpPr>
        <p:grpSpPr>
          <a:xfrm flipH="1">
            <a:off x="-1513236" y="3983450"/>
            <a:ext cx="3382300" cy="1993950"/>
            <a:chOff x="1317925" y="2802775"/>
            <a:chExt cx="3382300" cy="1993950"/>
          </a:xfrm>
        </p:grpSpPr>
        <p:sp>
          <p:nvSpPr>
            <p:cNvPr id="2419" name="Google Shape;2419;p9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92"/>
          <p:cNvGrpSpPr/>
          <p:nvPr/>
        </p:nvGrpSpPr>
        <p:grpSpPr>
          <a:xfrm>
            <a:off x="245325" y="539500"/>
            <a:ext cx="199875" cy="721150"/>
            <a:chOff x="188762" y="539500"/>
            <a:chExt cx="199875" cy="721150"/>
          </a:xfrm>
        </p:grpSpPr>
        <p:sp>
          <p:nvSpPr>
            <p:cNvPr id="2432" name="Google Shape;2432;p9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92"/>
          <p:cNvGrpSpPr/>
          <p:nvPr/>
        </p:nvGrpSpPr>
        <p:grpSpPr>
          <a:xfrm flipH="1">
            <a:off x="7855963" y="-320208"/>
            <a:ext cx="1604419" cy="1604360"/>
            <a:chOff x="-74975" y="157600"/>
            <a:chExt cx="1604419" cy="1604360"/>
          </a:xfrm>
        </p:grpSpPr>
        <p:sp>
          <p:nvSpPr>
            <p:cNvPr id="2443" name="Google Shape;2443;p9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2452" name="Shape 2452"/>
        <p:cNvGrpSpPr/>
        <p:nvPr/>
      </p:nvGrpSpPr>
      <p:grpSpPr>
        <a:xfrm>
          <a:off x="0" y="0"/>
          <a:ext cx="0" cy="0"/>
          <a:chOff x="0" y="0"/>
          <a:chExt cx="0" cy="0"/>
        </a:xfrm>
      </p:grpSpPr>
      <p:sp>
        <p:nvSpPr>
          <p:cNvPr id="2453" name="Google Shape;2453;p9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454" name="Google Shape;2454;p93"/>
          <p:cNvGrpSpPr/>
          <p:nvPr/>
        </p:nvGrpSpPr>
        <p:grpSpPr>
          <a:xfrm>
            <a:off x="245325" y="539500"/>
            <a:ext cx="199875" cy="721150"/>
            <a:chOff x="188762" y="539500"/>
            <a:chExt cx="199875" cy="721150"/>
          </a:xfrm>
        </p:grpSpPr>
        <p:sp>
          <p:nvSpPr>
            <p:cNvPr id="2455" name="Google Shape;2455;p93"/>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3"/>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3"/>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3"/>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3"/>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3"/>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3"/>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3"/>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3"/>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3"/>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93"/>
          <p:cNvGrpSpPr/>
          <p:nvPr/>
        </p:nvGrpSpPr>
        <p:grpSpPr>
          <a:xfrm flipH="1" rot="5400000">
            <a:off x="3176355" y="4343939"/>
            <a:ext cx="2791286" cy="2599651"/>
            <a:chOff x="-1466486" y="2736279"/>
            <a:chExt cx="2791286" cy="2599651"/>
          </a:xfrm>
        </p:grpSpPr>
        <p:sp>
          <p:nvSpPr>
            <p:cNvPr id="2466" name="Google Shape;2466;p93"/>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7" name="Google Shape;2467;p93"/>
            <p:cNvGrpSpPr/>
            <p:nvPr/>
          </p:nvGrpSpPr>
          <p:grpSpPr>
            <a:xfrm>
              <a:off x="713226" y="3730956"/>
              <a:ext cx="611574" cy="610281"/>
              <a:chOff x="4496550" y="2819475"/>
              <a:chExt cx="366300" cy="365525"/>
            </a:xfrm>
          </p:grpSpPr>
          <p:sp>
            <p:nvSpPr>
              <p:cNvPr id="2468" name="Google Shape;2468;p9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0" name="Google Shape;2470;p93"/>
          <p:cNvGrpSpPr/>
          <p:nvPr/>
        </p:nvGrpSpPr>
        <p:grpSpPr>
          <a:xfrm>
            <a:off x="8430782" y="539079"/>
            <a:ext cx="2471175" cy="2747975"/>
            <a:chOff x="7398357" y="-662077"/>
            <a:chExt cx="2471175" cy="2747975"/>
          </a:xfrm>
        </p:grpSpPr>
        <p:sp>
          <p:nvSpPr>
            <p:cNvPr id="2471" name="Google Shape;2471;p9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476" name="Shape 2476"/>
        <p:cNvGrpSpPr/>
        <p:nvPr/>
      </p:nvGrpSpPr>
      <p:grpSpPr>
        <a:xfrm>
          <a:off x="0" y="0"/>
          <a:ext cx="0" cy="0"/>
          <a:chOff x="0" y="0"/>
          <a:chExt cx="0" cy="0"/>
        </a:xfrm>
      </p:grpSpPr>
      <p:sp>
        <p:nvSpPr>
          <p:cNvPr id="2477" name="Google Shape;2477;p94"/>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478" name="Google Shape;2478;p94"/>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2479" name="Google Shape;2479;p94"/>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2480" name="Google Shape;2480;p94"/>
          <p:cNvGrpSpPr/>
          <p:nvPr/>
        </p:nvGrpSpPr>
        <p:grpSpPr>
          <a:xfrm>
            <a:off x="-1030213" y="1623822"/>
            <a:ext cx="1895833" cy="1895866"/>
            <a:chOff x="3835450" y="-252000"/>
            <a:chExt cx="1445325" cy="1445350"/>
          </a:xfrm>
        </p:grpSpPr>
        <p:sp>
          <p:nvSpPr>
            <p:cNvPr id="2481" name="Google Shape;2481;p9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2486" name="Shape 2486"/>
        <p:cNvGrpSpPr/>
        <p:nvPr/>
      </p:nvGrpSpPr>
      <p:grpSpPr>
        <a:xfrm>
          <a:off x="0" y="0"/>
          <a:ext cx="0" cy="0"/>
          <a:chOff x="0" y="0"/>
          <a:chExt cx="0" cy="0"/>
        </a:xfrm>
      </p:grpSpPr>
      <p:grpSp>
        <p:nvGrpSpPr>
          <p:cNvPr id="2487" name="Google Shape;2487;p95"/>
          <p:cNvGrpSpPr/>
          <p:nvPr/>
        </p:nvGrpSpPr>
        <p:grpSpPr>
          <a:xfrm>
            <a:off x="8430750" y="1225934"/>
            <a:ext cx="2691676" cy="2691631"/>
            <a:chOff x="5165750" y="-1146341"/>
            <a:chExt cx="2691676" cy="2691631"/>
          </a:xfrm>
        </p:grpSpPr>
        <p:sp>
          <p:nvSpPr>
            <p:cNvPr id="2488" name="Google Shape;2488;p9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95"/>
          <p:cNvGrpSpPr/>
          <p:nvPr/>
        </p:nvGrpSpPr>
        <p:grpSpPr>
          <a:xfrm>
            <a:off x="713225" y="4828856"/>
            <a:ext cx="2790375" cy="64975"/>
            <a:chOff x="5954300" y="4334988"/>
            <a:chExt cx="2790375" cy="64975"/>
          </a:xfrm>
        </p:grpSpPr>
        <p:sp>
          <p:nvSpPr>
            <p:cNvPr id="2498" name="Google Shape;2498;p9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 name="Google Shape;2518;p95"/>
          <p:cNvGrpSpPr/>
          <p:nvPr/>
        </p:nvGrpSpPr>
        <p:grpSpPr>
          <a:xfrm>
            <a:off x="-319052" y="-320208"/>
            <a:ext cx="1604419" cy="1604360"/>
            <a:chOff x="-74975" y="157600"/>
            <a:chExt cx="1604419" cy="1604360"/>
          </a:xfrm>
        </p:grpSpPr>
        <p:sp>
          <p:nvSpPr>
            <p:cNvPr id="2519" name="Google Shape;2519;p9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528" name="Shape 2528"/>
        <p:cNvGrpSpPr/>
        <p:nvPr/>
      </p:nvGrpSpPr>
      <p:grpSpPr>
        <a:xfrm>
          <a:off x="0" y="0"/>
          <a:ext cx="0" cy="0"/>
          <a:chOff x="0" y="0"/>
          <a:chExt cx="0" cy="0"/>
        </a:xfrm>
      </p:grpSpPr>
      <p:grpSp>
        <p:nvGrpSpPr>
          <p:cNvPr id="2529" name="Google Shape;2529;p96"/>
          <p:cNvGrpSpPr/>
          <p:nvPr/>
        </p:nvGrpSpPr>
        <p:grpSpPr>
          <a:xfrm>
            <a:off x="7271250" y="3754850"/>
            <a:ext cx="3382300" cy="1993950"/>
            <a:chOff x="1317925" y="2802775"/>
            <a:chExt cx="3382300" cy="1993950"/>
          </a:xfrm>
        </p:grpSpPr>
        <p:sp>
          <p:nvSpPr>
            <p:cNvPr id="2530" name="Google Shape;2530;p9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 name="Google Shape;2542;p96"/>
          <p:cNvGrpSpPr/>
          <p:nvPr/>
        </p:nvGrpSpPr>
        <p:grpSpPr>
          <a:xfrm flipH="1">
            <a:off x="2244842" y="345725"/>
            <a:ext cx="4489475" cy="193775"/>
            <a:chOff x="1784500" y="1867350"/>
            <a:chExt cx="4489475" cy="193775"/>
          </a:xfrm>
        </p:grpSpPr>
        <p:sp>
          <p:nvSpPr>
            <p:cNvPr id="2543" name="Google Shape;2543;p9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6" name="Google Shape;2546;p96"/>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550" name="Shape 2550"/>
        <p:cNvGrpSpPr/>
        <p:nvPr/>
      </p:nvGrpSpPr>
      <p:grpSpPr>
        <a:xfrm>
          <a:off x="0" y="0"/>
          <a:ext cx="0" cy="0"/>
          <a:chOff x="0" y="0"/>
          <a:chExt cx="0" cy="0"/>
        </a:xfrm>
      </p:grpSpPr>
      <p:grpSp>
        <p:nvGrpSpPr>
          <p:cNvPr id="2551" name="Google Shape;2551;p98"/>
          <p:cNvGrpSpPr/>
          <p:nvPr/>
        </p:nvGrpSpPr>
        <p:grpSpPr>
          <a:xfrm>
            <a:off x="8295550" y="2437150"/>
            <a:ext cx="631500" cy="721150"/>
            <a:chOff x="6533825" y="4313425"/>
            <a:chExt cx="631500" cy="721150"/>
          </a:xfrm>
        </p:grpSpPr>
        <p:sp>
          <p:nvSpPr>
            <p:cNvPr id="2552" name="Google Shape;2552;p98"/>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8"/>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8"/>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8"/>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8"/>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8"/>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8"/>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8"/>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8"/>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8"/>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8"/>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8"/>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8"/>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8"/>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8"/>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8"/>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8"/>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8"/>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8"/>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8"/>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8"/>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8"/>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8"/>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8"/>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8"/>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98"/>
          <p:cNvGrpSpPr/>
          <p:nvPr/>
        </p:nvGrpSpPr>
        <p:grpSpPr>
          <a:xfrm>
            <a:off x="7271250" y="3754850"/>
            <a:ext cx="3382300" cy="1993950"/>
            <a:chOff x="1317925" y="2802775"/>
            <a:chExt cx="3382300" cy="1993950"/>
          </a:xfrm>
        </p:grpSpPr>
        <p:sp>
          <p:nvSpPr>
            <p:cNvPr id="2578" name="Google Shape;2578;p9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 name="Google Shape;2590;p98"/>
          <p:cNvGrpSpPr/>
          <p:nvPr/>
        </p:nvGrpSpPr>
        <p:grpSpPr>
          <a:xfrm flipH="1">
            <a:off x="2244842" y="4599425"/>
            <a:ext cx="4489475" cy="193775"/>
            <a:chOff x="1784500" y="1867350"/>
            <a:chExt cx="4489475" cy="193775"/>
          </a:xfrm>
        </p:grpSpPr>
        <p:sp>
          <p:nvSpPr>
            <p:cNvPr id="2591" name="Google Shape;2591;p9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98"/>
          <p:cNvGrpSpPr/>
          <p:nvPr/>
        </p:nvGrpSpPr>
        <p:grpSpPr>
          <a:xfrm>
            <a:off x="2328517" y="345725"/>
            <a:ext cx="4489475" cy="193775"/>
            <a:chOff x="1784500" y="1867350"/>
            <a:chExt cx="4489475" cy="193775"/>
          </a:xfrm>
        </p:grpSpPr>
        <p:sp>
          <p:nvSpPr>
            <p:cNvPr id="2595" name="Google Shape;2595;p9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8" name="Google Shape;2598;p98"/>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599" name="Google Shape;2599;p98"/>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600" name="Shape 2600"/>
        <p:cNvGrpSpPr/>
        <p:nvPr/>
      </p:nvGrpSpPr>
      <p:grpSpPr>
        <a:xfrm>
          <a:off x="0" y="0"/>
          <a:ext cx="0" cy="0"/>
          <a:chOff x="0" y="0"/>
          <a:chExt cx="0" cy="0"/>
        </a:xfrm>
      </p:grpSpPr>
      <p:grpSp>
        <p:nvGrpSpPr>
          <p:cNvPr id="2601" name="Google Shape;2601;p99"/>
          <p:cNvGrpSpPr/>
          <p:nvPr/>
        </p:nvGrpSpPr>
        <p:grpSpPr>
          <a:xfrm>
            <a:off x="3941292" y="345725"/>
            <a:ext cx="4489475" cy="193775"/>
            <a:chOff x="1784500" y="1867350"/>
            <a:chExt cx="4489475" cy="193775"/>
          </a:xfrm>
        </p:grpSpPr>
        <p:sp>
          <p:nvSpPr>
            <p:cNvPr id="2602" name="Google Shape;2602;p9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99"/>
          <p:cNvGrpSpPr/>
          <p:nvPr/>
        </p:nvGrpSpPr>
        <p:grpSpPr>
          <a:xfrm rot="10800000">
            <a:off x="-1421297" y="-502690"/>
            <a:ext cx="3382300" cy="1993950"/>
            <a:chOff x="1317925" y="2802775"/>
            <a:chExt cx="3382300" cy="1993950"/>
          </a:xfrm>
        </p:grpSpPr>
        <p:sp>
          <p:nvSpPr>
            <p:cNvPr id="2606" name="Google Shape;2606;p9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 name="Google Shape;2618;p99"/>
          <p:cNvGrpSpPr/>
          <p:nvPr/>
        </p:nvGrpSpPr>
        <p:grpSpPr>
          <a:xfrm>
            <a:off x="5640400" y="4566944"/>
            <a:ext cx="2790375" cy="64975"/>
            <a:chOff x="5954300" y="4334988"/>
            <a:chExt cx="2790375" cy="64975"/>
          </a:xfrm>
        </p:grpSpPr>
        <p:sp>
          <p:nvSpPr>
            <p:cNvPr id="2619" name="Google Shape;2619;p9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9" name="Google Shape;2639;p99"/>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640" name="Google Shape;2640;p99"/>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2641" name="Google Shape;2641;p99"/>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642" name="Shape 2642"/>
        <p:cNvGrpSpPr/>
        <p:nvPr/>
      </p:nvGrpSpPr>
      <p:grpSpPr>
        <a:xfrm>
          <a:off x="0" y="0"/>
          <a:ext cx="0" cy="0"/>
          <a:chOff x="0" y="0"/>
          <a:chExt cx="0" cy="0"/>
        </a:xfrm>
      </p:grpSpPr>
      <p:sp>
        <p:nvSpPr>
          <p:cNvPr id="2643" name="Google Shape;2643;p100"/>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644" name="Google Shape;2644;p100"/>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645" name="Google Shape;2645;p100"/>
          <p:cNvGrpSpPr/>
          <p:nvPr/>
        </p:nvGrpSpPr>
        <p:grpSpPr>
          <a:xfrm>
            <a:off x="-1517425" y="451459"/>
            <a:ext cx="2691676" cy="2691631"/>
            <a:chOff x="5165750" y="-1146341"/>
            <a:chExt cx="2691676" cy="2691631"/>
          </a:xfrm>
        </p:grpSpPr>
        <p:sp>
          <p:nvSpPr>
            <p:cNvPr id="2646" name="Google Shape;2646;p10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0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0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0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0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0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0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0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0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5" name="Google Shape;2655;p100"/>
          <p:cNvGrpSpPr/>
          <p:nvPr/>
        </p:nvGrpSpPr>
        <p:grpSpPr>
          <a:xfrm>
            <a:off x="8123432" y="423291"/>
            <a:ext cx="2471175" cy="2747975"/>
            <a:chOff x="7398357" y="-662077"/>
            <a:chExt cx="2471175" cy="2747975"/>
          </a:xfrm>
        </p:grpSpPr>
        <p:sp>
          <p:nvSpPr>
            <p:cNvPr id="2656" name="Google Shape;2656;p100"/>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00"/>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00"/>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00"/>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00"/>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 name="Google Shape;2661;p100"/>
          <p:cNvGrpSpPr/>
          <p:nvPr/>
        </p:nvGrpSpPr>
        <p:grpSpPr>
          <a:xfrm>
            <a:off x="3176825" y="4828856"/>
            <a:ext cx="2790375" cy="64975"/>
            <a:chOff x="5954300" y="4334988"/>
            <a:chExt cx="2790375" cy="64975"/>
          </a:xfrm>
        </p:grpSpPr>
        <p:sp>
          <p:nvSpPr>
            <p:cNvPr id="2662" name="Google Shape;2662;p10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0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0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0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0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0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0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0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0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0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0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0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0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0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0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0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0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0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0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0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82" name="Shape 2682"/>
        <p:cNvGrpSpPr/>
        <p:nvPr/>
      </p:nvGrpSpPr>
      <p:grpSpPr>
        <a:xfrm>
          <a:off x="0" y="0"/>
          <a:ext cx="0" cy="0"/>
          <a:chOff x="0" y="0"/>
          <a:chExt cx="0" cy="0"/>
        </a:xfrm>
      </p:grpSpPr>
      <p:grpSp>
        <p:nvGrpSpPr>
          <p:cNvPr id="2683" name="Google Shape;2683;p101"/>
          <p:cNvGrpSpPr/>
          <p:nvPr/>
        </p:nvGrpSpPr>
        <p:grpSpPr>
          <a:xfrm flipH="1">
            <a:off x="7919517" y="3983460"/>
            <a:ext cx="1895833" cy="1895866"/>
            <a:chOff x="3835450" y="-252000"/>
            <a:chExt cx="1445325" cy="1445350"/>
          </a:xfrm>
        </p:grpSpPr>
        <p:sp>
          <p:nvSpPr>
            <p:cNvPr id="2684" name="Google Shape;2684;p10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0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0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0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0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101"/>
          <p:cNvGrpSpPr/>
          <p:nvPr/>
        </p:nvGrpSpPr>
        <p:grpSpPr>
          <a:xfrm flipH="1">
            <a:off x="-1513236" y="3983450"/>
            <a:ext cx="3382300" cy="1993950"/>
            <a:chOff x="1317925" y="2802775"/>
            <a:chExt cx="3382300" cy="1993950"/>
          </a:xfrm>
        </p:grpSpPr>
        <p:sp>
          <p:nvSpPr>
            <p:cNvPr id="2690" name="Google Shape;2690;p10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0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0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0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0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0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0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0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0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0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0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0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101"/>
          <p:cNvGrpSpPr/>
          <p:nvPr/>
        </p:nvGrpSpPr>
        <p:grpSpPr>
          <a:xfrm>
            <a:off x="-1021739" y="0"/>
            <a:ext cx="1734954" cy="1734954"/>
            <a:chOff x="6340050" y="754850"/>
            <a:chExt cx="1595800" cy="1595800"/>
          </a:xfrm>
        </p:grpSpPr>
        <p:sp>
          <p:nvSpPr>
            <p:cNvPr id="2703" name="Google Shape;2703;p10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0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0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101"/>
          <p:cNvGrpSpPr/>
          <p:nvPr/>
        </p:nvGrpSpPr>
        <p:grpSpPr>
          <a:xfrm flipH="1">
            <a:off x="7855963" y="-320208"/>
            <a:ext cx="1604419" cy="1604360"/>
            <a:chOff x="-74975" y="157600"/>
            <a:chExt cx="1604419" cy="1604360"/>
          </a:xfrm>
        </p:grpSpPr>
        <p:sp>
          <p:nvSpPr>
            <p:cNvPr id="2707" name="Google Shape;2707;p10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0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0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0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0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0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0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0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0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6" name="Google Shape;2716;p101"/>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17" name="Google Shape;2717;p101"/>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18" name="Google Shape;2718;p10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19" name="Shape 2719"/>
        <p:cNvGrpSpPr/>
        <p:nvPr/>
      </p:nvGrpSpPr>
      <p:grpSpPr>
        <a:xfrm>
          <a:off x="0" y="0"/>
          <a:ext cx="0" cy="0"/>
          <a:chOff x="0" y="0"/>
          <a:chExt cx="0" cy="0"/>
        </a:xfrm>
      </p:grpSpPr>
      <p:grpSp>
        <p:nvGrpSpPr>
          <p:cNvPr id="2720" name="Google Shape;2720;p102"/>
          <p:cNvGrpSpPr/>
          <p:nvPr/>
        </p:nvGrpSpPr>
        <p:grpSpPr>
          <a:xfrm>
            <a:off x="8295561" y="0"/>
            <a:ext cx="1734954" cy="1734954"/>
            <a:chOff x="6340050" y="754850"/>
            <a:chExt cx="1595800" cy="1595800"/>
          </a:xfrm>
        </p:grpSpPr>
        <p:sp>
          <p:nvSpPr>
            <p:cNvPr id="2721" name="Google Shape;2721;p10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0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0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102"/>
          <p:cNvGrpSpPr/>
          <p:nvPr/>
        </p:nvGrpSpPr>
        <p:grpSpPr>
          <a:xfrm rot="5400000">
            <a:off x="-330326" y="711337"/>
            <a:ext cx="1351125" cy="232319"/>
            <a:chOff x="5486725" y="543869"/>
            <a:chExt cx="1351125" cy="232319"/>
          </a:xfrm>
        </p:grpSpPr>
        <p:sp>
          <p:nvSpPr>
            <p:cNvPr id="2725" name="Google Shape;2725;p102"/>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02"/>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02"/>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02"/>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02"/>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02"/>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02"/>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02"/>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02"/>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02"/>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02"/>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02"/>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02"/>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02"/>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02"/>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02"/>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02"/>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02"/>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02"/>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02"/>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5" name="Google Shape;2745;p10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46" name="Shape 2746"/>
        <p:cNvGrpSpPr/>
        <p:nvPr/>
      </p:nvGrpSpPr>
      <p:grpSpPr>
        <a:xfrm>
          <a:off x="0" y="0"/>
          <a:ext cx="0" cy="0"/>
          <a:chOff x="0" y="0"/>
          <a:chExt cx="0" cy="0"/>
        </a:xfrm>
      </p:grpSpPr>
      <p:sp>
        <p:nvSpPr>
          <p:cNvPr id="2747" name="Google Shape;2747;p103"/>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2748" name="Google Shape;2748;p10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749" name="Google Shape;2749;p103"/>
          <p:cNvGrpSpPr/>
          <p:nvPr/>
        </p:nvGrpSpPr>
        <p:grpSpPr>
          <a:xfrm flipH="1">
            <a:off x="2327258" y="4599425"/>
            <a:ext cx="4489475" cy="193775"/>
            <a:chOff x="1784500" y="1867350"/>
            <a:chExt cx="4489475" cy="193775"/>
          </a:xfrm>
        </p:grpSpPr>
        <p:sp>
          <p:nvSpPr>
            <p:cNvPr id="2750" name="Google Shape;2750;p10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0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0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103"/>
          <p:cNvGrpSpPr/>
          <p:nvPr/>
        </p:nvGrpSpPr>
        <p:grpSpPr>
          <a:xfrm>
            <a:off x="245325" y="539500"/>
            <a:ext cx="199875" cy="721150"/>
            <a:chOff x="188762" y="539500"/>
            <a:chExt cx="199875" cy="721150"/>
          </a:xfrm>
        </p:grpSpPr>
        <p:sp>
          <p:nvSpPr>
            <p:cNvPr id="2754" name="Google Shape;2754;p103"/>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03"/>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03"/>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03"/>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03"/>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03"/>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03"/>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03"/>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03"/>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03"/>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764" name="Shape 2764"/>
        <p:cNvGrpSpPr/>
        <p:nvPr/>
      </p:nvGrpSpPr>
      <p:grpSpPr>
        <a:xfrm>
          <a:off x="0" y="0"/>
          <a:ext cx="0" cy="0"/>
          <a:chOff x="0" y="0"/>
          <a:chExt cx="0" cy="0"/>
        </a:xfrm>
      </p:grpSpPr>
      <p:sp>
        <p:nvSpPr>
          <p:cNvPr id="2765" name="Google Shape;2765;p104"/>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2766" name="Google Shape;2766;p104"/>
          <p:cNvGrpSpPr/>
          <p:nvPr/>
        </p:nvGrpSpPr>
        <p:grpSpPr>
          <a:xfrm>
            <a:off x="2327254" y="345725"/>
            <a:ext cx="4489475" cy="193775"/>
            <a:chOff x="1784500" y="1867350"/>
            <a:chExt cx="4489475" cy="193775"/>
          </a:xfrm>
        </p:grpSpPr>
        <p:sp>
          <p:nvSpPr>
            <p:cNvPr id="2767" name="Google Shape;2767;p10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0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0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 name="Google Shape;2770;p104"/>
          <p:cNvGrpSpPr/>
          <p:nvPr/>
        </p:nvGrpSpPr>
        <p:grpSpPr>
          <a:xfrm>
            <a:off x="-1796498" y="2571754"/>
            <a:ext cx="2791286" cy="2599651"/>
            <a:chOff x="-1466486" y="2736279"/>
            <a:chExt cx="2791286" cy="2599651"/>
          </a:xfrm>
        </p:grpSpPr>
        <p:sp>
          <p:nvSpPr>
            <p:cNvPr id="2771" name="Google Shape;2771;p104"/>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2" name="Google Shape;2772;p104"/>
            <p:cNvGrpSpPr/>
            <p:nvPr/>
          </p:nvGrpSpPr>
          <p:grpSpPr>
            <a:xfrm>
              <a:off x="713226" y="3730956"/>
              <a:ext cx="611574" cy="610281"/>
              <a:chOff x="4496550" y="2819475"/>
              <a:chExt cx="366300" cy="365525"/>
            </a:xfrm>
          </p:grpSpPr>
          <p:sp>
            <p:nvSpPr>
              <p:cNvPr id="2773" name="Google Shape;2773;p10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0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5" name="Google Shape;2775;p104"/>
          <p:cNvGrpSpPr/>
          <p:nvPr/>
        </p:nvGrpSpPr>
        <p:grpSpPr>
          <a:xfrm>
            <a:off x="245325" y="539500"/>
            <a:ext cx="199875" cy="721150"/>
            <a:chOff x="188762" y="539500"/>
            <a:chExt cx="199875" cy="721150"/>
          </a:xfrm>
        </p:grpSpPr>
        <p:sp>
          <p:nvSpPr>
            <p:cNvPr id="2776" name="Google Shape;2776;p10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0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0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0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0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0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0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0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0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0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6" name="Google Shape;2786;p104"/>
          <p:cNvGrpSpPr/>
          <p:nvPr/>
        </p:nvGrpSpPr>
        <p:grpSpPr>
          <a:xfrm>
            <a:off x="1867687" y="4204297"/>
            <a:ext cx="1895833" cy="1895866"/>
            <a:chOff x="3835450" y="-252000"/>
            <a:chExt cx="1445325" cy="1445350"/>
          </a:xfrm>
        </p:grpSpPr>
        <p:sp>
          <p:nvSpPr>
            <p:cNvPr id="2787" name="Google Shape;2787;p10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0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0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0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0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92" name="Shape 2792"/>
        <p:cNvGrpSpPr/>
        <p:nvPr/>
      </p:nvGrpSpPr>
      <p:grpSpPr>
        <a:xfrm>
          <a:off x="0" y="0"/>
          <a:ext cx="0" cy="0"/>
          <a:chOff x="0" y="0"/>
          <a:chExt cx="0" cy="0"/>
        </a:xfrm>
      </p:grpSpPr>
      <p:sp>
        <p:nvSpPr>
          <p:cNvPr id="2793" name="Google Shape;2793;p105"/>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794" name="Google Shape;2794;p105"/>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2795" name="Google Shape;2795;p105"/>
          <p:cNvGrpSpPr/>
          <p:nvPr/>
        </p:nvGrpSpPr>
        <p:grpSpPr>
          <a:xfrm>
            <a:off x="3176813" y="4566944"/>
            <a:ext cx="2790375" cy="64975"/>
            <a:chOff x="5954300" y="4334988"/>
            <a:chExt cx="2790375" cy="64975"/>
          </a:xfrm>
        </p:grpSpPr>
        <p:sp>
          <p:nvSpPr>
            <p:cNvPr id="2796" name="Google Shape;2796;p10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0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0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0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0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0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0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0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0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0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0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0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0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0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0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0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0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0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0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0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816" name="Shape 2816"/>
        <p:cNvGrpSpPr/>
        <p:nvPr/>
      </p:nvGrpSpPr>
      <p:grpSpPr>
        <a:xfrm>
          <a:off x="0" y="0"/>
          <a:ext cx="0" cy="0"/>
          <a:chOff x="0" y="0"/>
          <a:chExt cx="0" cy="0"/>
        </a:xfrm>
      </p:grpSpPr>
      <p:sp>
        <p:nvSpPr>
          <p:cNvPr id="2817" name="Google Shape;2817;p106"/>
          <p:cNvSpPr/>
          <p:nvPr>
            <p:ph idx="2" type="pic"/>
          </p:nvPr>
        </p:nvSpPr>
        <p:spPr>
          <a:xfrm>
            <a:off x="-285325" y="-160500"/>
            <a:ext cx="9714600" cy="5464500"/>
          </a:xfrm>
          <a:prstGeom prst="rect">
            <a:avLst/>
          </a:prstGeom>
          <a:noFill/>
          <a:ln>
            <a:noFill/>
          </a:ln>
        </p:spPr>
      </p:sp>
      <p:sp>
        <p:nvSpPr>
          <p:cNvPr id="2818" name="Google Shape;2818;p106"/>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819" name="Shape 2819"/>
        <p:cNvGrpSpPr/>
        <p:nvPr/>
      </p:nvGrpSpPr>
      <p:grpSpPr>
        <a:xfrm>
          <a:off x="0" y="0"/>
          <a:ext cx="0" cy="0"/>
          <a:chOff x="0" y="0"/>
          <a:chExt cx="0" cy="0"/>
        </a:xfrm>
      </p:grpSpPr>
      <p:sp>
        <p:nvSpPr>
          <p:cNvPr id="2820" name="Google Shape;2820;p107"/>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821" name="Google Shape;2821;p107"/>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2822" name="Google Shape;2822;p107"/>
          <p:cNvGrpSpPr/>
          <p:nvPr/>
        </p:nvGrpSpPr>
        <p:grpSpPr>
          <a:xfrm flipH="1">
            <a:off x="7692469" y="-505328"/>
            <a:ext cx="1895833" cy="1895866"/>
            <a:chOff x="3835450" y="-252000"/>
            <a:chExt cx="1445325" cy="1445350"/>
          </a:xfrm>
        </p:grpSpPr>
        <p:sp>
          <p:nvSpPr>
            <p:cNvPr id="2823" name="Google Shape;2823;p10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0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0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0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0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107"/>
          <p:cNvGrpSpPr/>
          <p:nvPr/>
        </p:nvGrpSpPr>
        <p:grpSpPr>
          <a:xfrm flipH="1">
            <a:off x="-1466486" y="3754850"/>
            <a:ext cx="3382300" cy="1993950"/>
            <a:chOff x="1317925" y="2802775"/>
            <a:chExt cx="3382300" cy="1993950"/>
          </a:xfrm>
        </p:grpSpPr>
        <p:sp>
          <p:nvSpPr>
            <p:cNvPr id="2829" name="Google Shape;2829;p10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0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0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0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0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0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0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0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0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0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0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0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107"/>
          <p:cNvGrpSpPr/>
          <p:nvPr/>
        </p:nvGrpSpPr>
        <p:grpSpPr>
          <a:xfrm flipH="1">
            <a:off x="7862264" y="2736279"/>
            <a:ext cx="2791286" cy="2599651"/>
            <a:chOff x="-1466486" y="2736279"/>
            <a:chExt cx="2791286" cy="2599651"/>
          </a:xfrm>
        </p:grpSpPr>
        <p:sp>
          <p:nvSpPr>
            <p:cNvPr id="2842" name="Google Shape;2842;p107"/>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3" name="Google Shape;2843;p107"/>
            <p:cNvGrpSpPr/>
            <p:nvPr/>
          </p:nvGrpSpPr>
          <p:grpSpPr>
            <a:xfrm>
              <a:off x="713226" y="3730956"/>
              <a:ext cx="611574" cy="610281"/>
              <a:chOff x="4496550" y="2819475"/>
              <a:chExt cx="366300" cy="365525"/>
            </a:xfrm>
          </p:grpSpPr>
          <p:sp>
            <p:nvSpPr>
              <p:cNvPr id="2844" name="Google Shape;2844;p107"/>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07"/>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2846" name="Shape 2846"/>
        <p:cNvGrpSpPr/>
        <p:nvPr/>
      </p:nvGrpSpPr>
      <p:grpSpPr>
        <a:xfrm>
          <a:off x="0" y="0"/>
          <a:ext cx="0" cy="0"/>
          <a:chOff x="0" y="0"/>
          <a:chExt cx="0" cy="0"/>
        </a:xfrm>
      </p:grpSpPr>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847" name="Shape 2847"/>
        <p:cNvGrpSpPr/>
        <p:nvPr/>
      </p:nvGrpSpPr>
      <p:grpSpPr>
        <a:xfrm>
          <a:off x="0" y="0"/>
          <a:ext cx="0" cy="0"/>
          <a:chOff x="0" y="0"/>
          <a:chExt cx="0" cy="0"/>
        </a:xfrm>
      </p:grpSpPr>
      <p:sp>
        <p:nvSpPr>
          <p:cNvPr id="2848" name="Google Shape;2848;p109"/>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9" name="Google Shape;2849;p109"/>
          <p:cNvGrpSpPr/>
          <p:nvPr/>
        </p:nvGrpSpPr>
        <p:grpSpPr>
          <a:xfrm>
            <a:off x="8430750" y="407034"/>
            <a:ext cx="2691676" cy="2691631"/>
            <a:chOff x="5165750" y="-1146341"/>
            <a:chExt cx="2691676" cy="2691631"/>
          </a:xfrm>
        </p:grpSpPr>
        <p:sp>
          <p:nvSpPr>
            <p:cNvPr id="2850" name="Google Shape;2850;p10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0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0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0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0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0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0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0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0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109"/>
          <p:cNvGrpSpPr/>
          <p:nvPr/>
        </p:nvGrpSpPr>
        <p:grpSpPr>
          <a:xfrm>
            <a:off x="5640400" y="4828856"/>
            <a:ext cx="2790375" cy="64975"/>
            <a:chOff x="5954300" y="4334988"/>
            <a:chExt cx="2790375" cy="64975"/>
          </a:xfrm>
        </p:grpSpPr>
        <p:sp>
          <p:nvSpPr>
            <p:cNvPr id="2860" name="Google Shape;2860;p10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0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0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0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0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0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0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0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0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0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0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0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0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0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0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0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0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0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0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0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109"/>
          <p:cNvGrpSpPr/>
          <p:nvPr/>
        </p:nvGrpSpPr>
        <p:grpSpPr>
          <a:xfrm>
            <a:off x="-319052" y="-320208"/>
            <a:ext cx="1604419" cy="1604360"/>
            <a:chOff x="-74975" y="157600"/>
            <a:chExt cx="1604419" cy="1604360"/>
          </a:xfrm>
        </p:grpSpPr>
        <p:sp>
          <p:nvSpPr>
            <p:cNvPr id="2881" name="Google Shape;2881;p10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0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0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0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0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0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0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0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0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0" name="Google Shape;2890;p109"/>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891" name="Google Shape;2891;p109"/>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892" name="Google Shape;2892;p109"/>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893" name="Google Shape;2893;p109"/>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894" name="Google Shape;2894;p109"/>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895" name="Google Shape;2895;p109"/>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896" name="Google Shape;2896;p109"/>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2897" name="Google Shape;2897;p109"/>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2898" name="Google Shape;2898;p109"/>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899" name="Google Shape;2899;p109"/>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00" name="Google Shape;2900;p109"/>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01" name="Google Shape;2901;p109"/>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902" name="Google Shape;2902;p109"/>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903" name="Shape 2903"/>
        <p:cNvGrpSpPr/>
        <p:nvPr/>
      </p:nvGrpSpPr>
      <p:grpSpPr>
        <a:xfrm>
          <a:off x="0" y="0"/>
          <a:ext cx="0" cy="0"/>
          <a:chOff x="0" y="0"/>
          <a:chExt cx="0" cy="0"/>
        </a:xfrm>
      </p:grpSpPr>
      <p:sp>
        <p:nvSpPr>
          <p:cNvPr id="2904" name="Google Shape;2904;p110"/>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2905" name="Google Shape;2905;p110"/>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906" name="Google Shape;2906;p110"/>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7" name="Google Shape;2907;p110"/>
          <p:cNvGrpSpPr/>
          <p:nvPr/>
        </p:nvGrpSpPr>
        <p:grpSpPr>
          <a:xfrm>
            <a:off x="7084938" y="3253609"/>
            <a:ext cx="2691676" cy="2691631"/>
            <a:chOff x="5165750" y="-1146341"/>
            <a:chExt cx="2691676" cy="2691631"/>
          </a:xfrm>
        </p:grpSpPr>
        <p:sp>
          <p:nvSpPr>
            <p:cNvPr id="2908" name="Google Shape;2908;p11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1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110"/>
          <p:cNvGrpSpPr/>
          <p:nvPr/>
        </p:nvGrpSpPr>
        <p:grpSpPr>
          <a:xfrm>
            <a:off x="3176813" y="507006"/>
            <a:ext cx="2790375" cy="64975"/>
            <a:chOff x="5954300" y="4334988"/>
            <a:chExt cx="2790375" cy="64975"/>
          </a:xfrm>
        </p:grpSpPr>
        <p:sp>
          <p:nvSpPr>
            <p:cNvPr id="2918" name="Google Shape;2918;p11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1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1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1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938" name="Shape 2938"/>
        <p:cNvGrpSpPr/>
        <p:nvPr/>
      </p:nvGrpSpPr>
      <p:grpSpPr>
        <a:xfrm>
          <a:off x="0" y="0"/>
          <a:ext cx="0" cy="0"/>
          <a:chOff x="0" y="0"/>
          <a:chExt cx="0" cy="0"/>
        </a:xfrm>
      </p:grpSpPr>
      <p:sp>
        <p:nvSpPr>
          <p:cNvPr id="2939" name="Google Shape;2939;p111"/>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40" name="Google Shape;2940;p111"/>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2941" name="Google Shape;2941;p111"/>
          <p:cNvGrpSpPr/>
          <p:nvPr/>
        </p:nvGrpSpPr>
        <p:grpSpPr>
          <a:xfrm>
            <a:off x="872100" y="4492283"/>
            <a:ext cx="1351125" cy="232319"/>
            <a:chOff x="5486725" y="543869"/>
            <a:chExt cx="1351125" cy="232319"/>
          </a:xfrm>
        </p:grpSpPr>
        <p:sp>
          <p:nvSpPr>
            <p:cNvPr id="2942" name="Google Shape;2942;p111"/>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1"/>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1"/>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11"/>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11"/>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11"/>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1"/>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1"/>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1"/>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1"/>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1"/>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1"/>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1"/>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1"/>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1"/>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1"/>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1"/>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1"/>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1"/>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1"/>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2962" name="Shape 2962"/>
        <p:cNvGrpSpPr/>
        <p:nvPr/>
      </p:nvGrpSpPr>
      <p:grpSpPr>
        <a:xfrm>
          <a:off x="0" y="0"/>
          <a:ext cx="0" cy="0"/>
          <a:chOff x="0" y="0"/>
          <a:chExt cx="0" cy="0"/>
        </a:xfrm>
      </p:grpSpPr>
      <p:grpSp>
        <p:nvGrpSpPr>
          <p:cNvPr id="2963" name="Google Shape;2963;p112"/>
          <p:cNvGrpSpPr/>
          <p:nvPr/>
        </p:nvGrpSpPr>
        <p:grpSpPr>
          <a:xfrm>
            <a:off x="-319052" y="-320208"/>
            <a:ext cx="1604419" cy="1604360"/>
            <a:chOff x="-74975" y="157600"/>
            <a:chExt cx="1604419" cy="1604360"/>
          </a:xfrm>
        </p:grpSpPr>
        <p:sp>
          <p:nvSpPr>
            <p:cNvPr id="2964" name="Google Shape;2964;p11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1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1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3" name="Google Shape;2973;p112"/>
          <p:cNvGrpSpPr/>
          <p:nvPr/>
        </p:nvGrpSpPr>
        <p:grpSpPr>
          <a:xfrm>
            <a:off x="8430774" y="-327975"/>
            <a:ext cx="1734954" cy="1734954"/>
            <a:chOff x="6340050" y="754850"/>
            <a:chExt cx="1595800" cy="1595800"/>
          </a:xfrm>
        </p:grpSpPr>
        <p:sp>
          <p:nvSpPr>
            <p:cNvPr id="2974" name="Google Shape;2974;p11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112"/>
          <p:cNvGrpSpPr/>
          <p:nvPr/>
        </p:nvGrpSpPr>
        <p:grpSpPr>
          <a:xfrm>
            <a:off x="5274346" y="4599424"/>
            <a:ext cx="1351125" cy="232319"/>
            <a:chOff x="5486725" y="543869"/>
            <a:chExt cx="1351125" cy="232319"/>
          </a:xfrm>
        </p:grpSpPr>
        <p:sp>
          <p:nvSpPr>
            <p:cNvPr id="2978" name="Google Shape;2978;p112"/>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2"/>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2"/>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2"/>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2"/>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2"/>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2"/>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2"/>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2"/>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2"/>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2"/>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2"/>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2"/>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2"/>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2"/>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2"/>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2"/>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2"/>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12"/>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2"/>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8" name="Google Shape;2998;p112"/>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2999" name="Google Shape;2999;p112"/>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000" name="Google Shape;3000;p112"/>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3001" name="Shape 3001"/>
        <p:cNvGrpSpPr/>
        <p:nvPr/>
      </p:nvGrpSpPr>
      <p:grpSpPr>
        <a:xfrm>
          <a:off x="0" y="0"/>
          <a:ext cx="0" cy="0"/>
          <a:chOff x="0" y="0"/>
          <a:chExt cx="0" cy="0"/>
        </a:xfrm>
      </p:grpSpPr>
      <p:sp>
        <p:nvSpPr>
          <p:cNvPr id="3002" name="Google Shape;3002;p113"/>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03" name="Google Shape;3003;p113"/>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004" name="Google Shape;3004;p113"/>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5" name="Google Shape;3005;p113"/>
          <p:cNvGrpSpPr/>
          <p:nvPr/>
        </p:nvGrpSpPr>
        <p:grpSpPr>
          <a:xfrm>
            <a:off x="8430750" y="407034"/>
            <a:ext cx="2691676" cy="2691631"/>
            <a:chOff x="5165750" y="-1146341"/>
            <a:chExt cx="2691676" cy="2691631"/>
          </a:xfrm>
        </p:grpSpPr>
        <p:sp>
          <p:nvSpPr>
            <p:cNvPr id="3006" name="Google Shape;3006;p11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113"/>
          <p:cNvGrpSpPr/>
          <p:nvPr/>
        </p:nvGrpSpPr>
        <p:grpSpPr>
          <a:xfrm>
            <a:off x="5640400" y="4828856"/>
            <a:ext cx="2790375" cy="64975"/>
            <a:chOff x="5954300" y="4334988"/>
            <a:chExt cx="2790375" cy="64975"/>
          </a:xfrm>
        </p:grpSpPr>
        <p:sp>
          <p:nvSpPr>
            <p:cNvPr id="3016" name="Google Shape;3016;p11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1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1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113"/>
          <p:cNvGrpSpPr/>
          <p:nvPr/>
        </p:nvGrpSpPr>
        <p:grpSpPr>
          <a:xfrm>
            <a:off x="-319052" y="-320208"/>
            <a:ext cx="1604419" cy="1604360"/>
            <a:chOff x="-74975" y="157600"/>
            <a:chExt cx="1604419" cy="1604360"/>
          </a:xfrm>
        </p:grpSpPr>
        <p:sp>
          <p:nvSpPr>
            <p:cNvPr id="3037" name="Google Shape;3037;p11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1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3046" name="Shape 3046"/>
        <p:cNvGrpSpPr/>
        <p:nvPr/>
      </p:nvGrpSpPr>
      <p:grpSpPr>
        <a:xfrm>
          <a:off x="0" y="0"/>
          <a:ext cx="0" cy="0"/>
          <a:chOff x="0" y="0"/>
          <a:chExt cx="0" cy="0"/>
        </a:xfrm>
      </p:grpSpPr>
      <p:sp>
        <p:nvSpPr>
          <p:cNvPr id="3047" name="Google Shape;3047;p114"/>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3048" name="Google Shape;3048;p114"/>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049" name="Google Shape;3049;p114"/>
          <p:cNvGrpSpPr/>
          <p:nvPr/>
        </p:nvGrpSpPr>
        <p:grpSpPr>
          <a:xfrm flipH="1">
            <a:off x="2327254" y="4599425"/>
            <a:ext cx="4489475" cy="193775"/>
            <a:chOff x="1784500" y="1867350"/>
            <a:chExt cx="4489475" cy="193775"/>
          </a:xfrm>
        </p:grpSpPr>
        <p:sp>
          <p:nvSpPr>
            <p:cNvPr id="3050" name="Google Shape;3050;p11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3" name="Google Shape;3053;p114"/>
          <p:cNvGrpSpPr/>
          <p:nvPr/>
        </p:nvGrpSpPr>
        <p:grpSpPr>
          <a:xfrm flipH="1" rot="10800000">
            <a:off x="7381130" y="-502690"/>
            <a:ext cx="3382300" cy="1993950"/>
            <a:chOff x="1317925" y="2802775"/>
            <a:chExt cx="3382300" cy="1993950"/>
          </a:xfrm>
        </p:grpSpPr>
        <p:sp>
          <p:nvSpPr>
            <p:cNvPr id="3054" name="Google Shape;3054;p11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1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1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1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114"/>
          <p:cNvGrpSpPr/>
          <p:nvPr/>
        </p:nvGrpSpPr>
        <p:grpSpPr>
          <a:xfrm>
            <a:off x="-1021726" y="1704275"/>
            <a:ext cx="1734954" cy="1734954"/>
            <a:chOff x="6340050" y="754850"/>
            <a:chExt cx="1595800" cy="1595800"/>
          </a:xfrm>
        </p:grpSpPr>
        <p:sp>
          <p:nvSpPr>
            <p:cNvPr id="3067" name="Google Shape;3067;p11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070" name="Shape 3070"/>
        <p:cNvGrpSpPr/>
        <p:nvPr/>
      </p:nvGrpSpPr>
      <p:grpSpPr>
        <a:xfrm>
          <a:off x="0" y="0"/>
          <a:ext cx="0" cy="0"/>
          <a:chOff x="0" y="0"/>
          <a:chExt cx="0" cy="0"/>
        </a:xfrm>
      </p:grpSpPr>
      <p:sp>
        <p:nvSpPr>
          <p:cNvPr id="3071" name="Google Shape;3071;p115"/>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2" name="Google Shape;3072;p115"/>
          <p:cNvGrpSpPr/>
          <p:nvPr/>
        </p:nvGrpSpPr>
        <p:grpSpPr>
          <a:xfrm>
            <a:off x="-1978450" y="1225934"/>
            <a:ext cx="2691676" cy="2691631"/>
            <a:chOff x="5165750" y="-1146341"/>
            <a:chExt cx="2691676" cy="2691631"/>
          </a:xfrm>
        </p:grpSpPr>
        <p:sp>
          <p:nvSpPr>
            <p:cNvPr id="3073" name="Google Shape;3073;p11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1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1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1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2" name="Google Shape;3082;p115"/>
          <p:cNvGrpSpPr/>
          <p:nvPr/>
        </p:nvGrpSpPr>
        <p:grpSpPr>
          <a:xfrm>
            <a:off x="8430782" y="539079"/>
            <a:ext cx="2471175" cy="2747975"/>
            <a:chOff x="7398357" y="-662077"/>
            <a:chExt cx="2471175" cy="2747975"/>
          </a:xfrm>
        </p:grpSpPr>
        <p:sp>
          <p:nvSpPr>
            <p:cNvPr id="3083" name="Google Shape;3083;p115"/>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5"/>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5"/>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5"/>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5"/>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8" name="Google Shape;3088;p115"/>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089" name="Google Shape;3089;p115"/>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090" name="Google Shape;3090;p115"/>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1" name="Google Shape;3091;p115"/>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2" name="Google Shape;3092;p11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093" name="Shape 3093"/>
        <p:cNvGrpSpPr/>
        <p:nvPr/>
      </p:nvGrpSpPr>
      <p:grpSpPr>
        <a:xfrm>
          <a:off x="0" y="0"/>
          <a:ext cx="0" cy="0"/>
          <a:chOff x="0" y="0"/>
          <a:chExt cx="0" cy="0"/>
        </a:xfrm>
      </p:grpSpPr>
      <p:sp>
        <p:nvSpPr>
          <p:cNvPr id="3094" name="Google Shape;3094;p116"/>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095" name="Google Shape;3095;p116"/>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096" name="Google Shape;3096;p116"/>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7" name="Google Shape;3097;p116"/>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098" name="Google Shape;3098;p11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099" name="Google Shape;3099;p116"/>
          <p:cNvGrpSpPr/>
          <p:nvPr/>
        </p:nvGrpSpPr>
        <p:grpSpPr>
          <a:xfrm>
            <a:off x="-1978450" y="1225934"/>
            <a:ext cx="2691676" cy="2691631"/>
            <a:chOff x="5165750" y="-1146341"/>
            <a:chExt cx="2691676" cy="2691631"/>
          </a:xfrm>
        </p:grpSpPr>
        <p:sp>
          <p:nvSpPr>
            <p:cNvPr id="3100" name="Google Shape;3100;p11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9" name="Google Shape;3109;p116"/>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0" name="Google Shape;3110;p116"/>
          <p:cNvGrpSpPr/>
          <p:nvPr/>
        </p:nvGrpSpPr>
        <p:grpSpPr>
          <a:xfrm>
            <a:off x="5640400" y="4828856"/>
            <a:ext cx="2790375" cy="64975"/>
            <a:chOff x="5954300" y="4334988"/>
            <a:chExt cx="2790375" cy="64975"/>
          </a:xfrm>
        </p:grpSpPr>
        <p:sp>
          <p:nvSpPr>
            <p:cNvPr id="3111" name="Google Shape;3111;p11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1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1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1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3131" name="Shape 3131"/>
        <p:cNvGrpSpPr/>
        <p:nvPr/>
      </p:nvGrpSpPr>
      <p:grpSpPr>
        <a:xfrm>
          <a:off x="0" y="0"/>
          <a:ext cx="0" cy="0"/>
          <a:chOff x="0" y="0"/>
          <a:chExt cx="0" cy="0"/>
        </a:xfrm>
      </p:grpSpPr>
      <p:sp>
        <p:nvSpPr>
          <p:cNvPr id="3132" name="Google Shape;3132;p117"/>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3133" name="Google Shape;3133;p117"/>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3134" name="Google Shape;3134;p11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135" name="Google Shape;3135;p117"/>
          <p:cNvGrpSpPr/>
          <p:nvPr/>
        </p:nvGrpSpPr>
        <p:grpSpPr>
          <a:xfrm flipH="1" rot="10800000">
            <a:off x="7381130" y="-502690"/>
            <a:ext cx="3382300" cy="1993950"/>
            <a:chOff x="1317925" y="2802775"/>
            <a:chExt cx="3382300" cy="1993950"/>
          </a:xfrm>
        </p:grpSpPr>
        <p:sp>
          <p:nvSpPr>
            <p:cNvPr id="3136" name="Google Shape;3136;p11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1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1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117"/>
          <p:cNvGrpSpPr/>
          <p:nvPr/>
        </p:nvGrpSpPr>
        <p:grpSpPr>
          <a:xfrm>
            <a:off x="-1021726" y="0"/>
            <a:ext cx="1734954" cy="1734954"/>
            <a:chOff x="6340050" y="754850"/>
            <a:chExt cx="1595800" cy="1595800"/>
          </a:xfrm>
        </p:grpSpPr>
        <p:sp>
          <p:nvSpPr>
            <p:cNvPr id="3149" name="Google Shape;3149;p11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3152" name="Shape 3152"/>
        <p:cNvGrpSpPr/>
        <p:nvPr/>
      </p:nvGrpSpPr>
      <p:grpSpPr>
        <a:xfrm>
          <a:off x="0" y="0"/>
          <a:ext cx="0" cy="0"/>
          <a:chOff x="0" y="0"/>
          <a:chExt cx="0" cy="0"/>
        </a:xfrm>
      </p:grpSpPr>
      <p:sp>
        <p:nvSpPr>
          <p:cNvPr id="3153" name="Google Shape;3153;p118"/>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3154" name="Google Shape;3154;p118"/>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3155" name="Google Shape;3155;p11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156" name="Google Shape;3156;p118"/>
          <p:cNvGrpSpPr/>
          <p:nvPr/>
        </p:nvGrpSpPr>
        <p:grpSpPr>
          <a:xfrm>
            <a:off x="5158425" y="4330184"/>
            <a:ext cx="2691676" cy="2691631"/>
            <a:chOff x="5165750" y="-1146341"/>
            <a:chExt cx="2691676" cy="2691631"/>
          </a:xfrm>
        </p:grpSpPr>
        <p:sp>
          <p:nvSpPr>
            <p:cNvPr id="3157" name="Google Shape;3157;p11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118"/>
          <p:cNvGrpSpPr/>
          <p:nvPr/>
        </p:nvGrpSpPr>
        <p:grpSpPr>
          <a:xfrm>
            <a:off x="-319052" y="-320208"/>
            <a:ext cx="1604419" cy="1604360"/>
            <a:chOff x="-74975" y="157600"/>
            <a:chExt cx="1604419" cy="1604360"/>
          </a:xfrm>
        </p:grpSpPr>
        <p:sp>
          <p:nvSpPr>
            <p:cNvPr id="3167" name="Google Shape;3167;p11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1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1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3176" name="Shape 3176"/>
        <p:cNvGrpSpPr/>
        <p:nvPr/>
      </p:nvGrpSpPr>
      <p:grpSpPr>
        <a:xfrm>
          <a:off x="0" y="0"/>
          <a:ext cx="0" cy="0"/>
          <a:chOff x="0" y="0"/>
          <a:chExt cx="0" cy="0"/>
        </a:xfrm>
      </p:grpSpPr>
      <p:grpSp>
        <p:nvGrpSpPr>
          <p:cNvPr id="3177" name="Google Shape;3177;p119"/>
          <p:cNvGrpSpPr/>
          <p:nvPr/>
        </p:nvGrpSpPr>
        <p:grpSpPr>
          <a:xfrm flipH="1">
            <a:off x="2327254" y="4599425"/>
            <a:ext cx="4489475" cy="193775"/>
            <a:chOff x="1784500" y="1867350"/>
            <a:chExt cx="4489475" cy="193775"/>
          </a:xfrm>
        </p:grpSpPr>
        <p:sp>
          <p:nvSpPr>
            <p:cNvPr id="3178" name="Google Shape;3178;p11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119"/>
          <p:cNvGrpSpPr/>
          <p:nvPr/>
        </p:nvGrpSpPr>
        <p:grpSpPr>
          <a:xfrm flipH="1" rot="10800000">
            <a:off x="7381130" y="-502690"/>
            <a:ext cx="3382300" cy="1993950"/>
            <a:chOff x="1317925" y="2802775"/>
            <a:chExt cx="3382300" cy="1993950"/>
          </a:xfrm>
        </p:grpSpPr>
        <p:sp>
          <p:nvSpPr>
            <p:cNvPr id="3182" name="Google Shape;3182;p11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1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1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119"/>
          <p:cNvGrpSpPr/>
          <p:nvPr/>
        </p:nvGrpSpPr>
        <p:grpSpPr>
          <a:xfrm>
            <a:off x="-1021726" y="1704275"/>
            <a:ext cx="1734954" cy="1734954"/>
            <a:chOff x="6340050" y="754850"/>
            <a:chExt cx="1595800" cy="1595800"/>
          </a:xfrm>
        </p:grpSpPr>
        <p:sp>
          <p:nvSpPr>
            <p:cNvPr id="3195" name="Google Shape;3195;p11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1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8" name="Google Shape;3198;p119"/>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199" name="Google Shape;3199;p119"/>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00" name="Google Shape;3200;p119"/>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01" name="Google Shape;3201;p119"/>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02" name="Google Shape;3202;p119"/>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03" name="Google Shape;3203;p119"/>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04" name="Google Shape;3204;p11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3205" name="Shape 3205"/>
        <p:cNvGrpSpPr/>
        <p:nvPr/>
      </p:nvGrpSpPr>
      <p:grpSpPr>
        <a:xfrm>
          <a:off x="0" y="0"/>
          <a:ext cx="0" cy="0"/>
          <a:chOff x="0" y="0"/>
          <a:chExt cx="0" cy="0"/>
        </a:xfrm>
      </p:grpSpPr>
      <p:sp>
        <p:nvSpPr>
          <p:cNvPr id="3206" name="Google Shape;3206;p120"/>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7" name="Google Shape;3207;p120"/>
          <p:cNvGrpSpPr/>
          <p:nvPr/>
        </p:nvGrpSpPr>
        <p:grpSpPr>
          <a:xfrm flipH="1">
            <a:off x="-1995452" y="407034"/>
            <a:ext cx="2691676" cy="2691631"/>
            <a:chOff x="5165750" y="-1146341"/>
            <a:chExt cx="2691676" cy="2691631"/>
          </a:xfrm>
        </p:grpSpPr>
        <p:sp>
          <p:nvSpPr>
            <p:cNvPr id="3208" name="Google Shape;3208;p12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2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2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2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2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2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2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2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2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120"/>
          <p:cNvGrpSpPr/>
          <p:nvPr/>
        </p:nvGrpSpPr>
        <p:grpSpPr>
          <a:xfrm>
            <a:off x="5628833" y="4828856"/>
            <a:ext cx="2790375" cy="64975"/>
            <a:chOff x="5954300" y="4334988"/>
            <a:chExt cx="2790375" cy="64975"/>
          </a:xfrm>
        </p:grpSpPr>
        <p:sp>
          <p:nvSpPr>
            <p:cNvPr id="3218" name="Google Shape;3218;p12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2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2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2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2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2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2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2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2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2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2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2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2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2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2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2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2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2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2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2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120"/>
          <p:cNvGrpSpPr/>
          <p:nvPr/>
        </p:nvGrpSpPr>
        <p:grpSpPr>
          <a:xfrm flipH="1">
            <a:off x="7841608" y="-320208"/>
            <a:ext cx="1604419" cy="1604360"/>
            <a:chOff x="-74975" y="157600"/>
            <a:chExt cx="1604419" cy="1604360"/>
          </a:xfrm>
        </p:grpSpPr>
        <p:sp>
          <p:nvSpPr>
            <p:cNvPr id="3239" name="Google Shape;3239;p12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2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2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2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2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2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2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2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2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8" name="Google Shape;3248;p120"/>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49" name="Google Shape;3249;p120"/>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0" name="Google Shape;3250;p120"/>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1" name="Google Shape;3251;p120"/>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2" name="Google Shape;3252;p120"/>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3" name="Google Shape;3253;p120"/>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54" name="Google Shape;3254;p120"/>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55" name="Google Shape;3255;p120"/>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56" name="Google Shape;3256;p12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3257" name="Shape 3257"/>
        <p:cNvGrpSpPr/>
        <p:nvPr/>
      </p:nvGrpSpPr>
      <p:grpSpPr>
        <a:xfrm>
          <a:off x="0" y="0"/>
          <a:ext cx="0" cy="0"/>
          <a:chOff x="0" y="0"/>
          <a:chExt cx="0" cy="0"/>
        </a:xfrm>
      </p:grpSpPr>
      <p:sp>
        <p:nvSpPr>
          <p:cNvPr id="3258" name="Google Shape;3258;p121"/>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59" name="Google Shape;3259;p121"/>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60" name="Google Shape;3260;p121"/>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61" name="Google Shape;3261;p121"/>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62" name="Google Shape;3262;p121"/>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63" name="Google Shape;3263;p121"/>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64" name="Google Shape;3264;p121"/>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65" name="Google Shape;3265;p121"/>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66" name="Google Shape;3266;p121"/>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67" name="Google Shape;3267;p121"/>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268" name="Google Shape;3268;p12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269" name="Google Shape;3269;p121"/>
          <p:cNvGrpSpPr/>
          <p:nvPr/>
        </p:nvGrpSpPr>
        <p:grpSpPr>
          <a:xfrm flipH="1">
            <a:off x="2327254" y="4599425"/>
            <a:ext cx="4489475" cy="193775"/>
            <a:chOff x="1784500" y="1867350"/>
            <a:chExt cx="4489475" cy="193775"/>
          </a:xfrm>
        </p:grpSpPr>
        <p:sp>
          <p:nvSpPr>
            <p:cNvPr id="3270" name="Google Shape;3270;p12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2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2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121"/>
          <p:cNvGrpSpPr/>
          <p:nvPr/>
        </p:nvGrpSpPr>
        <p:grpSpPr>
          <a:xfrm flipH="1" rot="10800000">
            <a:off x="7381130" y="-502690"/>
            <a:ext cx="3382300" cy="1993950"/>
            <a:chOff x="1317925" y="2802775"/>
            <a:chExt cx="3382300" cy="1993950"/>
          </a:xfrm>
        </p:grpSpPr>
        <p:sp>
          <p:nvSpPr>
            <p:cNvPr id="3274" name="Google Shape;3274;p12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2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2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2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2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2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2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2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2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2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2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2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121"/>
          <p:cNvGrpSpPr/>
          <p:nvPr/>
        </p:nvGrpSpPr>
        <p:grpSpPr>
          <a:xfrm>
            <a:off x="-1021726" y="0"/>
            <a:ext cx="1734954" cy="1734954"/>
            <a:chOff x="6340050" y="754850"/>
            <a:chExt cx="1595800" cy="1595800"/>
          </a:xfrm>
        </p:grpSpPr>
        <p:sp>
          <p:nvSpPr>
            <p:cNvPr id="3287" name="Google Shape;3287;p12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2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2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290" name="Shape 3290"/>
        <p:cNvGrpSpPr/>
        <p:nvPr/>
      </p:nvGrpSpPr>
      <p:grpSpPr>
        <a:xfrm>
          <a:off x="0" y="0"/>
          <a:ext cx="0" cy="0"/>
          <a:chOff x="0" y="0"/>
          <a:chExt cx="0" cy="0"/>
        </a:xfrm>
      </p:grpSpPr>
      <p:grpSp>
        <p:nvGrpSpPr>
          <p:cNvPr id="3291" name="Google Shape;3291;p122"/>
          <p:cNvGrpSpPr/>
          <p:nvPr/>
        </p:nvGrpSpPr>
        <p:grpSpPr>
          <a:xfrm rot="10800000">
            <a:off x="-1421297" y="-502690"/>
            <a:ext cx="3382300" cy="1993950"/>
            <a:chOff x="1317925" y="2802775"/>
            <a:chExt cx="3382300" cy="1993950"/>
          </a:xfrm>
        </p:grpSpPr>
        <p:sp>
          <p:nvSpPr>
            <p:cNvPr id="3292" name="Google Shape;3292;p12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2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2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2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2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2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2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2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2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2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2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2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122"/>
          <p:cNvGrpSpPr/>
          <p:nvPr/>
        </p:nvGrpSpPr>
        <p:grpSpPr>
          <a:xfrm>
            <a:off x="3176813" y="4566944"/>
            <a:ext cx="2790375" cy="64975"/>
            <a:chOff x="5954300" y="4334988"/>
            <a:chExt cx="2790375" cy="64975"/>
          </a:xfrm>
        </p:grpSpPr>
        <p:sp>
          <p:nvSpPr>
            <p:cNvPr id="3305" name="Google Shape;3305;p12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2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2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2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2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2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2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2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2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2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2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2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2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2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2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2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2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2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2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2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122"/>
          <p:cNvGrpSpPr/>
          <p:nvPr/>
        </p:nvGrpSpPr>
        <p:grpSpPr>
          <a:xfrm>
            <a:off x="8482509" y="2257015"/>
            <a:ext cx="1359460" cy="1359460"/>
            <a:chOff x="3901550" y="2223725"/>
            <a:chExt cx="1557050" cy="1557050"/>
          </a:xfrm>
        </p:grpSpPr>
        <p:sp>
          <p:nvSpPr>
            <p:cNvPr id="3326" name="Google Shape;3326;p122"/>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22"/>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2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2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22"/>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1" name="Google Shape;3331;p122"/>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2" name="Google Shape;3332;p122"/>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3" name="Google Shape;3333;p122"/>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4" name="Google Shape;3334;p122"/>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5" name="Google Shape;3335;p122"/>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6" name="Google Shape;3336;p122"/>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37" name="Google Shape;3337;p122"/>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38" name="Google Shape;3338;p122"/>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39" name="Google Shape;3339;p122"/>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0" name="Google Shape;3340;p122"/>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1" name="Google Shape;3341;p122"/>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2" name="Google Shape;3342;p122"/>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43" name="Google Shape;3343;p12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344" name="Shape 3344"/>
        <p:cNvGrpSpPr/>
        <p:nvPr/>
      </p:nvGrpSpPr>
      <p:grpSpPr>
        <a:xfrm>
          <a:off x="0" y="0"/>
          <a:ext cx="0" cy="0"/>
          <a:chOff x="0" y="0"/>
          <a:chExt cx="0" cy="0"/>
        </a:xfrm>
      </p:grpSpPr>
      <p:sp>
        <p:nvSpPr>
          <p:cNvPr id="3345" name="Google Shape;3345;p123"/>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3346" name="Google Shape;3346;p123"/>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47" name="Google Shape;3347;p123"/>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3348" name="Google Shape;3348;p123"/>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49" name="Google Shape;3349;p123"/>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3350" name="Google Shape;3350;p123"/>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3351" name="Google Shape;3351;p123"/>
          <p:cNvGrpSpPr/>
          <p:nvPr/>
        </p:nvGrpSpPr>
        <p:grpSpPr>
          <a:xfrm>
            <a:off x="-1000600" y="3393309"/>
            <a:ext cx="2691676" cy="2691631"/>
            <a:chOff x="5165750" y="-1146341"/>
            <a:chExt cx="2691676" cy="2691631"/>
          </a:xfrm>
        </p:grpSpPr>
        <p:sp>
          <p:nvSpPr>
            <p:cNvPr id="3352" name="Google Shape;3352;p12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2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2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2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2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2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2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2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2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123"/>
          <p:cNvGrpSpPr/>
          <p:nvPr/>
        </p:nvGrpSpPr>
        <p:grpSpPr>
          <a:xfrm>
            <a:off x="8482509" y="1892015"/>
            <a:ext cx="1359460" cy="1359460"/>
            <a:chOff x="3901550" y="2223725"/>
            <a:chExt cx="1557050" cy="1557050"/>
          </a:xfrm>
        </p:grpSpPr>
        <p:sp>
          <p:nvSpPr>
            <p:cNvPr id="3362" name="Google Shape;3362;p123"/>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23"/>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2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2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23"/>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7" name="Google Shape;3367;p123"/>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3368" name="Shape 3368"/>
        <p:cNvGrpSpPr/>
        <p:nvPr/>
      </p:nvGrpSpPr>
      <p:grpSpPr>
        <a:xfrm>
          <a:off x="0" y="0"/>
          <a:ext cx="0" cy="0"/>
          <a:chOff x="0" y="0"/>
          <a:chExt cx="0" cy="0"/>
        </a:xfrm>
      </p:grpSpPr>
      <p:sp>
        <p:nvSpPr>
          <p:cNvPr id="3369" name="Google Shape;3369;p124"/>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3370" name="Google Shape;3370;p124"/>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71" name="Google Shape;3371;p124"/>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72" name="Google Shape;3372;p124"/>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73" name="Google Shape;3373;p124"/>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374" name="Google Shape;3374;p124"/>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75" name="Google Shape;3375;p124"/>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376" name="Google Shape;3376;p124"/>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3377" name="Google Shape;3377;p124"/>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3378" name="Google Shape;3378;p124"/>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379" name="Google Shape;3379;p124"/>
          <p:cNvGrpSpPr/>
          <p:nvPr/>
        </p:nvGrpSpPr>
        <p:grpSpPr>
          <a:xfrm flipH="1">
            <a:off x="2327254" y="4599425"/>
            <a:ext cx="4489475" cy="193775"/>
            <a:chOff x="1784500" y="1867350"/>
            <a:chExt cx="4489475" cy="193775"/>
          </a:xfrm>
        </p:grpSpPr>
        <p:sp>
          <p:nvSpPr>
            <p:cNvPr id="3380" name="Google Shape;3380;p12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2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2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3" name="Google Shape;3383;p124"/>
          <p:cNvGrpSpPr/>
          <p:nvPr/>
        </p:nvGrpSpPr>
        <p:grpSpPr>
          <a:xfrm flipH="1" rot="10800000">
            <a:off x="7381130" y="-502690"/>
            <a:ext cx="3382300" cy="1993950"/>
            <a:chOff x="1317925" y="2802775"/>
            <a:chExt cx="3382300" cy="1993950"/>
          </a:xfrm>
        </p:grpSpPr>
        <p:sp>
          <p:nvSpPr>
            <p:cNvPr id="3384" name="Google Shape;3384;p12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2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2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2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2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2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2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2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2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2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2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2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124"/>
          <p:cNvGrpSpPr/>
          <p:nvPr/>
        </p:nvGrpSpPr>
        <p:grpSpPr>
          <a:xfrm>
            <a:off x="-1021726" y="0"/>
            <a:ext cx="1734954" cy="1734954"/>
            <a:chOff x="6340050" y="754850"/>
            <a:chExt cx="1595800" cy="1595800"/>
          </a:xfrm>
        </p:grpSpPr>
        <p:sp>
          <p:nvSpPr>
            <p:cNvPr id="3397" name="Google Shape;3397;p12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2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2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3400" name="Shape 3400"/>
        <p:cNvGrpSpPr/>
        <p:nvPr/>
      </p:nvGrpSpPr>
      <p:grpSpPr>
        <a:xfrm>
          <a:off x="0" y="0"/>
          <a:ext cx="0" cy="0"/>
          <a:chOff x="0" y="0"/>
          <a:chExt cx="0" cy="0"/>
        </a:xfrm>
      </p:grpSpPr>
      <p:sp>
        <p:nvSpPr>
          <p:cNvPr id="3401" name="Google Shape;3401;p125"/>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3402" name="Google Shape;3402;p125"/>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3403" name="Google Shape;3403;p125"/>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3404" name="Google Shape;3404;p125"/>
          <p:cNvGrpSpPr/>
          <p:nvPr/>
        </p:nvGrpSpPr>
        <p:grpSpPr>
          <a:xfrm>
            <a:off x="7799275" y="4072050"/>
            <a:ext cx="631500" cy="721150"/>
            <a:chOff x="6533825" y="4313425"/>
            <a:chExt cx="631500" cy="721150"/>
          </a:xfrm>
        </p:grpSpPr>
        <p:sp>
          <p:nvSpPr>
            <p:cNvPr id="3405" name="Google Shape;3405;p125"/>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25"/>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25"/>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25"/>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25"/>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25"/>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25"/>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25"/>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25"/>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25"/>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25"/>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25"/>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25"/>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25"/>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25"/>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25"/>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25"/>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25"/>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25"/>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25"/>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25"/>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25"/>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25"/>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25"/>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25"/>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0" name="Google Shape;3430;p125"/>
          <p:cNvGrpSpPr/>
          <p:nvPr/>
        </p:nvGrpSpPr>
        <p:grpSpPr>
          <a:xfrm flipH="1">
            <a:off x="713217" y="4599425"/>
            <a:ext cx="4489475" cy="193775"/>
            <a:chOff x="1784500" y="1867350"/>
            <a:chExt cx="4489475" cy="193775"/>
          </a:xfrm>
        </p:grpSpPr>
        <p:sp>
          <p:nvSpPr>
            <p:cNvPr id="3431" name="Google Shape;3431;p12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2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2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3434" name="Shape 3434"/>
        <p:cNvGrpSpPr/>
        <p:nvPr/>
      </p:nvGrpSpPr>
      <p:grpSpPr>
        <a:xfrm>
          <a:off x="0" y="0"/>
          <a:ext cx="0" cy="0"/>
          <a:chOff x="0" y="0"/>
          <a:chExt cx="0" cy="0"/>
        </a:xfrm>
      </p:grpSpPr>
      <p:sp>
        <p:nvSpPr>
          <p:cNvPr id="3435" name="Google Shape;3435;p126"/>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436" name="Google Shape;3436;p126"/>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3437" name="Google Shape;3437;p126"/>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3438" name="Google Shape;3438;p126"/>
          <p:cNvGrpSpPr/>
          <p:nvPr/>
        </p:nvGrpSpPr>
        <p:grpSpPr>
          <a:xfrm flipH="1">
            <a:off x="-614106" y="-505328"/>
            <a:ext cx="1895833" cy="1895866"/>
            <a:chOff x="3835450" y="-252000"/>
            <a:chExt cx="1445325" cy="1445350"/>
          </a:xfrm>
        </p:grpSpPr>
        <p:sp>
          <p:nvSpPr>
            <p:cNvPr id="3439" name="Google Shape;3439;p126"/>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26"/>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26"/>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26"/>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26"/>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126"/>
          <p:cNvGrpSpPr/>
          <p:nvPr/>
        </p:nvGrpSpPr>
        <p:grpSpPr>
          <a:xfrm flipH="1">
            <a:off x="7862264" y="240504"/>
            <a:ext cx="2791286" cy="2599651"/>
            <a:chOff x="-1466486" y="2736279"/>
            <a:chExt cx="2791286" cy="2599651"/>
          </a:xfrm>
        </p:grpSpPr>
        <p:sp>
          <p:nvSpPr>
            <p:cNvPr id="3445" name="Google Shape;3445;p126"/>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6" name="Google Shape;3446;p126"/>
            <p:cNvGrpSpPr/>
            <p:nvPr/>
          </p:nvGrpSpPr>
          <p:grpSpPr>
            <a:xfrm>
              <a:off x="713226" y="3730956"/>
              <a:ext cx="611574" cy="610281"/>
              <a:chOff x="4496550" y="2819475"/>
              <a:chExt cx="366300" cy="365525"/>
            </a:xfrm>
          </p:grpSpPr>
          <p:sp>
            <p:nvSpPr>
              <p:cNvPr id="3447" name="Google Shape;3447;p12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2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9" name="Google Shape;3449;p126"/>
          <p:cNvGrpSpPr/>
          <p:nvPr/>
        </p:nvGrpSpPr>
        <p:grpSpPr>
          <a:xfrm>
            <a:off x="2327258" y="4599425"/>
            <a:ext cx="4489475" cy="193775"/>
            <a:chOff x="1784500" y="1867350"/>
            <a:chExt cx="4489475" cy="193775"/>
          </a:xfrm>
        </p:grpSpPr>
        <p:sp>
          <p:nvSpPr>
            <p:cNvPr id="3450" name="Google Shape;3450;p12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2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2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126"/>
          <p:cNvGrpSpPr/>
          <p:nvPr/>
        </p:nvGrpSpPr>
        <p:grpSpPr>
          <a:xfrm>
            <a:off x="245325" y="4072050"/>
            <a:ext cx="199875" cy="721150"/>
            <a:chOff x="188762" y="539500"/>
            <a:chExt cx="199875" cy="721150"/>
          </a:xfrm>
        </p:grpSpPr>
        <p:sp>
          <p:nvSpPr>
            <p:cNvPr id="3454" name="Google Shape;3454;p126"/>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26"/>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26"/>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26"/>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26"/>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26"/>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26"/>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26"/>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26"/>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26"/>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3464" name="Shape 3464"/>
        <p:cNvGrpSpPr/>
        <p:nvPr/>
      </p:nvGrpSpPr>
      <p:grpSpPr>
        <a:xfrm>
          <a:off x="0" y="0"/>
          <a:ext cx="0" cy="0"/>
          <a:chOff x="0" y="0"/>
          <a:chExt cx="0" cy="0"/>
        </a:xfrm>
      </p:grpSpPr>
      <p:sp>
        <p:nvSpPr>
          <p:cNvPr id="3465" name="Google Shape;3465;p12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466" name="Google Shape;3466;p127"/>
          <p:cNvGrpSpPr/>
          <p:nvPr/>
        </p:nvGrpSpPr>
        <p:grpSpPr>
          <a:xfrm>
            <a:off x="-675036" y="3983460"/>
            <a:ext cx="1895833" cy="1895866"/>
            <a:chOff x="3835450" y="-252000"/>
            <a:chExt cx="1445325" cy="1445350"/>
          </a:xfrm>
        </p:grpSpPr>
        <p:sp>
          <p:nvSpPr>
            <p:cNvPr id="3467" name="Google Shape;3467;p12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2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2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2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2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2" name="Google Shape;3472;p127"/>
          <p:cNvGrpSpPr/>
          <p:nvPr/>
        </p:nvGrpSpPr>
        <p:grpSpPr>
          <a:xfrm>
            <a:off x="7271250" y="3983450"/>
            <a:ext cx="3382300" cy="1993950"/>
            <a:chOff x="1317925" y="2802775"/>
            <a:chExt cx="3382300" cy="1993950"/>
          </a:xfrm>
        </p:grpSpPr>
        <p:sp>
          <p:nvSpPr>
            <p:cNvPr id="3473" name="Google Shape;3473;p12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2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2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2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2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2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2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2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2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2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2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2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127"/>
          <p:cNvGrpSpPr/>
          <p:nvPr/>
        </p:nvGrpSpPr>
        <p:grpSpPr>
          <a:xfrm flipH="1">
            <a:off x="8427099" y="0"/>
            <a:ext cx="1734954" cy="1734954"/>
            <a:chOff x="6340050" y="754850"/>
            <a:chExt cx="1595800" cy="1595800"/>
          </a:xfrm>
        </p:grpSpPr>
        <p:sp>
          <p:nvSpPr>
            <p:cNvPr id="3486" name="Google Shape;3486;p12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2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2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3489" name="Shape 3489"/>
        <p:cNvGrpSpPr/>
        <p:nvPr/>
      </p:nvGrpSpPr>
      <p:grpSpPr>
        <a:xfrm>
          <a:off x="0" y="0"/>
          <a:ext cx="0" cy="0"/>
          <a:chOff x="0" y="0"/>
          <a:chExt cx="0" cy="0"/>
        </a:xfrm>
      </p:grpSpPr>
      <p:sp>
        <p:nvSpPr>
          <p:cNvPr id="3490" name="Google Shape;3490;p12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491" name="Google Shape;3491;p128"/>
          <p:cNvGrpSpPr/>
          <p:nvPr/>
        </p:nvGrpSpPr>
        <p:grpSpPr>
          <a:xfrm>
            <a:off x="8430750" y="1225934"/>
            <a:ext cx="2691676" cy="2691631"/>
            <a:chOff x="5165750" y="-1146341"/>
            <a:chExt cx="2691676" cy="2691631"/>
          </a:xfrm>
        </p:grpSpPr>
        <p:sp>
          <p:nvSpPr>
            <p:cNvPr id="3492" name="Google Shape;3492;p12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2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2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2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2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2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2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2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2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128"/>
          <p:cNvGrpSpPr/>
          <p:nvPr/>
        </p:nvGrpSpPr>
        <p:grpSpPr>
          <a:xfrm>
            <a:off x="3241325" y="4828856"/>
            <a:ext cx="2790375" cy="64975"/>
            <a:chOff x="5954300" y="4334988"/>
            <a:chExt cx="2790375" cy="64975"/>
          </a:xfrm>
        </p:grpSpPr>
        <p:sp>
          <p:nvSpPr>
            <p:cNvPr id="3502" name="Google Shape;3502;p12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2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2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2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2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2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2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2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2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2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2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2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2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2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2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2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2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2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2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2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128"/>
          <p:cNvGrpSpPr/>
          <p:nvPr/>
        </p:nvGrpSpPr>
        <p:grpSpPr>
          <a:xfrm>
            <a:off x="-646216" y="-10"/>
            <a:ext cx="1359460" cy="1359460"/>
            <a:chOff x="3901550" y="2223725"/>
            <a:chExt cx="1557050" cy="1557050"/>
          </a:xfrm>
        </p:grpSpPr>
        <p:sp>
          <p:nvSpPr>
            <p:cNvPr id="3523" name="Google Shape;3523;p12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2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2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2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2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3528" name="Shape 3528"/>
        <p:cNvGrpSpPr/>
        <p:nvPr/>
      </p:nvGrpSpPr>
      <p:grpSpPr>
        <a:xfrm>
          <a:off x="0" y="0"/>
          <a:ext cx="0" cy="0"/>
          <a:chOff x="0" y="0"/>
          <a:chExt cx="0" cy="0"/>
        </a:xfrm>
      </p:grpSpPr>
      <p:sp>
        <p:nvSpPr>
          <p:cNvPr id="3529" name="Google Shape;3529;p12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530" name="Google Shape;3530;p129"/>
          <p:cNvGrpSpPr/>
          <p:nvPr/>
        </p:nvGrpSpPr>
        <p:grpSpPr>
          <a:xfrm>
            <a:off x="8295561" y="0"/>
            <a:ext cx="1734954" cy="1734954"/>
            <a:chOff x="6340050" y="754850"/>
            <a:chExt cx="1595800" cy="1595800"/>
          </a:xfrm>
        </p:grpSpPr>
        <p:sp>
          <p:nvSpPr>
            <p:cNvPr id="3531" name="Google Shape;3531;p12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2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2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4" name="Google Shape;3534;p129"/>
          <p:cNvGrpSpPr/>
          <p:nvPr/>
        </p:nvGrpSpPr>
        <p:grpSpPr>
          <a:xfrm rot="5400000">
            <a:off x="-330326" y="711337"/>
            <a:ext cx="1351125" cy="232319"/>
            <a:chOff x="5486725" y="543869"/>
            <a:chExt cx="1351125" cy="232319"/>
          </a:xfrm>
        </p:grpSpPr>
        <p:sp>
          <p:nvSpPr>
            <p:cNvPr id="3535" name="Google Shape;3535;p129"/>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29"/>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29"/>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29"/>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29"/>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29"/>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29"/>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29"/>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29"/>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29"/>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29"/>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29"/>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29"/>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29"/>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29"/>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29"/>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29"/>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29"/>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29"/>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29"/>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3555" name="Shape 3555"/>
        <p:cNvGrpSpPr/>
        <p:nvPr/>
      </p:nvGrpSpPr>
      <p:grpSpPr>
        <a:xfrm>
          <a:off x="0" y="0"/>
          <a:ext cx="0" cy="0"/>
          <a:chOff x="0" y="0"/>
          <a:chExt cx="0" cy="0"/>
        </a:xfrm>
      </p:grpSpPr>
      <p:grpSp>
        <p:nvGrpSpPr>
          <p:cNvPr id="3556" name="Google Shape;3556;p130"/>
          <p:cNvGrpSpPr/>
          <p:nvPr/>
        </p:nvGrpSpPr>
        <p:grpSpPr>
          <a:xfrm flipH="1">
            <a:off x="7875508" y="-320208"/>
            <a:ext cx="1604419" cy="1604360"/>
            <a:chOff x="-74975" y="157600"/>
            <a:chExt cx="1604419" cy="1604360"/>
          </a:xfrm>
        </p:grpSpPr>
        <p:sp>
          <p:nvSpPr>
            <p:cNvPr id="3557" name="Google Shape;3557;p13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3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3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3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3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3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3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3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130"/>
          <p:cNvGrpSpPr/>
          <p:nvPr/>
        </p:nvGrpSpPr>
        <p:grpSpPr>
          <a:xfrm flipH="1">
            <a:off x="-1004852" y="-327975"/>
            <a:ext cx="1734954" cy="1734954"/>
            <a:chOff x="6340050" y="754850"/>
            <a:chExt cx="1595800" cy="1595800"/>
          </a:xfrm>
        </p:grpSpPr>
        <p:sp>
          <p:nvSpPr>
            <p:cNvPr id="3567" name="Google Shape;3567;p13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3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3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130"/>
          <p:cNvGrpSpPr/>
          <p:nvPr/>
        </p:nvGrpSpPr>
        <p:grpSpPr>
          <a:xfrm flipH="1">
            <a:off x="2535404" y="4599424"/>
            <a:ext cx="1351125" cy="232319"/>
            <a:chOff x="5486725" y="543869"/>
            <a:chExt cx="1351125" cy="232319"/>
          </a:xfrm>
        </p:grpSpPr>
        <p:sp>
          <p:nvSpPr>
            <p:cNvPr id="3571" name="Google Shape;3571;p13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3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3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3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3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3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3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3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3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3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3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13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3592" name="Shape 3592"/>
        <p:cNvGrpSpPr/>
        <p:nvPr/>
      </p:nvGrpSpPr>
      <p:grpSpPr>
        <a:xfrm>
          <a:off x="0" y="0"/>
          <a:ext cx="0" cy="0"/>
          <a:chOff x="0" y="0"/>
          <a:chExt cx="0" cy="0"/>
        </a:xfrm>
      </p:grpSpPr>
      <p:sp>
        <p:nvSpPr>
          <p:cNvPr id="3593" name="Google Shape;3593;p13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594" name="Google Shape;3594;p131"/>
          <p:cNvGrpSpPr/>
          <p:nvPr/>
        </p:nvGrpSpPr>
        <p:grpSpPr>
          <a:xfrm flipH="1">
            <a:off x="7919517" y="-709553"/>
            <a:ext cx="1895833" cy="1895866"/>
            <a:chOff x="3835450" y="-252000"/>
            <a:chExt cx="1445325" cy="1445350"/>
          </a:xfrm>
        </p:grpSpPr>
        <p:sp>
          <p:nvSpPr>
            <p:cNvPr id="3595" name="Google Shape;3595;p13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3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3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3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131"/>
          <p:cNvGrpSpPr/>
          <p:nvPr/>
        </p:nvGrpSpPr>
        <p:grpSpPr>
          <a:xfrm>
            <a:off x="-1021739" y="0"/>
            <a:ext cx="1734954" cy="1734954"/>
            <a:chOff x="6340050" y="754850"/>
            <a:chExt cx="1595800" cy="1595800"/>
          </a:xfrm>
        </p:grpSpPr>
        <p:sp>
          <p:nvSpPr>
            <p:cNvPr id="3601" name="Google Shape;3601;p13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3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3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3604" name="Shape 3604"/>
        <p:cNvGrpSpPr/>
        <p:nvPr/>
      </p:nvGrpSpPr>
      <p:grpSpPr>
        <a:xfrm>
          <a:off x="0" y="0"/>
          <a:ext cx="0" cy="0"/>
          <a:chOff x="0" y="0"/>
          <a:chExt cx="0" cy="0"/>
        </a:xfrm>
      </p:grpSpPr>
      <p:sp>
        <p:nvSpPr>
          <p:cNvPr id="3605" name="Google Shape;3605;p13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606" name="Google Shape;3606;p132"/>
          <p:cNvGrpSpPr/>
          <p:nvPr/>
        </p:nvGrpSpPr>
        <p:grpSpPr>
          <a:xfrm rot="10800000">
            <a:off x="-1421297" y="-502690"/>
            <a:ext cx="3382300" cy="1993950"/>
            <a:chOff x="1317925" y="2802775"/>
            <a:chExt cx="3382300" cy="1993950"/>
          </a:xfrm>
        </p:grpSpPr>
        <p:sp>
          <p:nvSpPr>
            <p:cNvPr id="3607" name="Google Shape;3607;p13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3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3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3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3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3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3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3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3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3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3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3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132"/>
          <p:cNvGrpSpPr/>
          <p:nvPr/>
        </p:nvGrpSpPr>
        <p:grpSpPr>
          <a:xfrm>
            <a:off x="3176813" y="4566944"/>
            <a:ext cx="2790375" cy="64975"/>
            <a:chOff x="5954300" y="4334988"/>
            <a:chExt cx="2790375" cy="64975"/>
          </a:xfrm>
        </p:grpSpPr>
        <p:sp>
          <p:nvSpPr>
            <p:cNvPr id="3620" name="Google Shape;3620;p13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3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3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3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3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3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3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3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3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3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3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3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3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3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3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3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3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3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3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3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132"/>
          <p:cNvGrpSpPr/>
          <p:nvPr/>
        </p:nvGrpSpPr>
        <p:grpSpPr>
          <a:xfrm>
            <a:off x="8482509" y="1395590"/>
            <a:ext cx="1359460" cy="1359460"/>
            <a:chOff x="3901550" y="2223725"/>
            <a:chExt cx="1557050" cy="1557050"/>
          </a:xfrm>
        </p:grpSpPr>
        <p:sp>
          <p:nvSpPr>
            <p:cNvPr id="3641" name="Google Shape;3641;p132"/>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2"/>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2"/>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3646" name="Shape 3646"/>
        <p:cNvGrpSpPr/>
        <p:nvPr/>
      </p:nvGrpSpPr>
      <p:grpSpPr>
        <a:xfrm>
          <a:off x="0" y="0"/>
          <a:ext cx="0" cy="0"/>
          <a:chOff x="0" y="0"/>
          <a:chExt cx="0" cy="0"/>
        </a:xfrm>
      </p:grpSpPr>
      <p:sp>
        <p:nvSpPr>
          <p:cNvPr id="3647" name="Google Shape;3647;p13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3648" name="Google Shape;3648;p133"/>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9" name="Google Shape;3649;p133"/>
          <p:cNvGrpSpPr/>
          <p:nvPr/>
        </p:nvGrpSpPr>
        <p:grpSpPr>
          <a:xfrm>
            <a:off x="-1978450" y="1225934"/>
            <a:ext cx="2691676" cy="2691631"/>
            <a:chOff x="5165750" y="-1146341"/>
            <a:chExt cx="2691676" cy="2691631"/>
          </a:xfrm>
        </p:grpSpPr>
        <p:sp>
          <p:nvSpPr>
            <p:cNvPr id="3650" name="Google Shape;3650;p13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133"/>
          <p:cNvGrpSpPr/>
          <p:nvPr/>
        </p:nvGrpSpPr>
        <p:grpSpPr>
          <a:xfrm>
            <a:off x="8430782" y="539079"/>
            <a:ext cx="2471175" cy="2747975"/>
            <a:chOff x="7398357" y="-662077"/>
            <a:chExt cx="2471175" cy="2747975"/>
          </a:xfrm>
        </p:grpSpPr>
        <p:sp>
          <p:nvSpPr>
            <p:cNvPr id="3660" name="Google Shape;3660;p13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3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3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3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3665" name="Shape 3665"/>
        <p:cNvGrpSpPr/>
        <p:nvPr/>
      </p:nvGrpSpPr>
      <p:grpSpPr>
        <a:xfrm>
          <a:off x="0" y="0"/>
          <a:ext cx="0" cy="0"/>
          <a:chOff x="0" y="0"/>
          <a:chExt cx="0" cy="0"/>
        </a:xfrm>
      </p:grpSpPr>
      <p:sp>
        <p:nvSpPr>
          <p:cNvPr id="3666" name="Google Shape;3666;p13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667" name="Google Shape;3667;p134"/>
          <p:cNvGrpSpPr/>
          <p:nvPr/>
        </p:nvGrpSpPr>
        <p:grpSpPr>
          <a:xfrm flipH="1">
            <a:off x="-1513236" y="3983450"/>
            <a:ext cx="3382300" cy="1993950"/>
            <a:chOff x="1317925" y="2802775"/>
            <a:chExt cx="3382300" cy="1993950"/>
          </a:xfrm>
        </p:grpSpPr>
        <p:sp>
          <p:nvSpPr>
            <p:cNvPr id="3668" name="Google Shape;3668;p13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3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3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3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3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0" name="Google Shape;3680;p134"/>
          <p:cNvGrpSpPr/>
          <p:nvPr/>
        </p:nvGrpSpPr>
        <p:grpSpPr>
          <a:xfrm>
            <a:off x="245325" y="539500"/>
            <a:ext cx="199875" cy="721150"/>
            <a:chOff x="188762" y="539500"/>
            <a:chExt cx="199875" cy="721150"/>
          </a:xfrm>
        </p:grpSpPr>
        <p:sp>
          <p:nvSpPr>
            <p:cNvPr id="3681" name="Google Shape;3681;p13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3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3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3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3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3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134"/>
          <p:cNvGrpSpPr/>
          <p:nvPr/>
        </p:nvGrpSpPr>
        <p:grpSpPr>
          <a:xfrm flipH="1">
            <a:off x="7855963" y="-320208"/>
            <a:ext cx="1604419" cy="1604360"/>
            <a:chOff x="-74975" y="157600"/>
            <a:chExt cx="1604419" cy="1604360"/>
          </a:xfrm>
        </p:grpSpPr>
        <p:sp>
          <p:nvSpPr>
            <p:cNvPr id="3692" name="Google Shape;3692;p13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3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3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3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3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3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3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3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3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3701" name="Shape 3701"/>
        <p:cNvGrpSpPr/>
        <p:nvPr/>
      </p:nvGrpSpPr>
      <p:grpSpPr>
        <a:xfrm>
          <a:off x="0" y="0"/>
          <a:ext cx="0" cy="0"/>
          <a:chOff x="0" y="0"/>
          <a:chExt cx="0" cy="0"/>
        </a:xfrm>
      </p:grpSpPr>
      <p:sp>
        <p:nvSpPr>
          <p:cNvPr id="3702" name="Google Shape;3702;p13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703" name="Google Shape;3703;p135"/>
          <p:cNvGrpSpPr/>
          <p:nvPr/>
        </p:nvGrpSpPr>
        <p:grpSpPr>
          <a:xfrm>
            <a:off x="245325" y="539500"/>
            <a:ext cx="199875" cy="721150"/>
            <a:chOff x="188762" y="539500"/>
            <a:chExt cx="199875" cy="721150"/>
          </a:xfrm>
        </p:grpSpPr>
        <p:sp>
          <p:nvSpPr>
            <p:cNvPr id="3704" name="Google Shape;3704;p135"/>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35"/>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35"/>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35"/>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35"/>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35"/>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35"/>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35"/>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35"/>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35"/>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 name="Google Shape;3714;p135"/>
          <p:cNvGrpSpPr/>
          <p:nvPr/>
        </p:nvGrpSpPr>
        <p:grpSpPr>
          <a:xfrm flipH="1" rot="5400000">
            <a:off x="3176355" y="4343939"/>
            <a:ext cx="2791286" cy="2599651"/>
            <a:chOff x="-1466486" y="2736279"/>
            <a:chExt cx="2791286" cy="2599651"/>
          </a:xfrm>
        </p:grpSpPr>
        <p:sp>
          <p:nvSpPr>
            <p:cNvPr id="3715" name="Google Shape;3715;p135"/>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6" name="Google Shape;3716;p135"/>
            <p:cNvGrpSpPr/>
            <p:nvPr/>
          </p:nvGrpSpPr>
          <p:grpSpPr>
            <a:xfrm>
              <a:off x="713226" y="3730956"/>
              <a:ext cx="611574" cy="610281"/>
              <a:chOff x="4496550" y="2819475"/>
              <a:chExt cx="366300" cy="365525"/>
            </a:xfrm>
          </p:grpSpPr>
          <p:sp>
            <p:nvSpPr>
              <p:cNvPr id="3717" name="Google Shape;3717;p13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3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9" name="Google Shape;3719;p135"/>
          <p:cNvGrpSpPr/>
          <p:nvPr/>
        </p:nvGrpSpPr>
        <p:grpSpPr>
          <a:xfrm>
            <a:off x="8430782" y="539079"/>
            <a:ext cx="2471175" cy="2747975"/>
            <a:chOff x="7398357" y="-662077"/>
            <a:chExt cx="2471175" cy="2747975"/>
          </a:xfrm>
        </p:grpSpPr>
        <p:sp>
          <p:nvSpPr>
            <p:cNvPr id="3720" name="Google Shape;3720;p135"/>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35"/>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35"/>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35"/>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5"/>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725" name="Shape 3725"/>
        <p:cNvGrpSpPr/>
        <p:nvPr/>
      </p:nvGrpSpPr>
      <p:grpSpPr>
        <a:xfrm>
          <a:off x="0" y="0"/>
          <a:ext cx="0" cy="0"/>
          <a:chOff x="0" y="0"/>
          <a:chExt cx="0" cy="0"/>
        </a:xfrm>
      </p:grpSpPr>
      <p:sp>
        <p:nvSpPr>
          <p:cNvPr id="3726" name="Google Shape;3726;p136"/>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3727" name="Google Shape;3727;p136"/>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3728" name="Google Shape;3728;p136"/>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3729" name="Google Shape;3729;p136"/>
          <p:cNvGrpSpPr/>
          <p:nvPr/>
        </p:nvGrpSpPr>
        <p:grpSpPr>
          <a:xfrm>
            <a:off x="-1030213" y="1623822"/>
            <a:ext cx="1895833" cy="1895866"/>
            <a:chOff x="3835450" y="-252000"/>
            <a:chExt cx="1445325" cy="1445350"/>
          </a:xfrm>
        </p:grpSpPr>
        <p:sp>
          <p:nvSpPr>
            <p:cNvPr id="3730" name="Google Shape;3730;p136"/>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36"/>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36"/>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36"/>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36"/>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735" name="Shape 3735"/>
        <p:cNvGrpSpPr/>
        <p:nvPr/>
      </p:nvGrpSpPr>
      <p:grpSpPr>
        <a:xfrm>
          <a:off x="0" y="0"/>
          <a:ext cx="0" cy="0"/>
          <a:chOff x="0" y="0"/>
          <a:chExt cx="0" cy="0"/>
        </a:xfrm>
      </p:grpSpPr>
      <p:grpSp>
        <p:nvGrpSpPr>
          <p:cNvPr id="3736" name="Google Shape;3736;p137"/>
          <p:cNvGrpSpPr/>
          <p:nvPr/>
        </p:nvGrpSpPr>
        <p:grpSpPr>
          <a:xfrm>
            <a:off x="8430750" y="1225934"/>
            <a:ext cx="2691676" cy="2691631"/>
            <a:chOff x="5165750" y="-1146341"/>
            <a:chExt cx="2691676" cy="2691631"/>
          </a:xfrm>
        </p:grpSpPr>
        <p:sp>
          <p:nvSpPr>
            <p:cNvPr id="3737" name="Google Shape;3737;p13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3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3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3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3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3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3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3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3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137"/>
          <p:cNvGrpSpPr/>
          <p:nvPr/>
        </p:nvGrpSpPr>
        <p:grpSpPr>
          <a:xfrm>
            <a:off x="713225" y="4828856"/>
            <a:ext cx="2790375" cy="64975"/>
            <a:chOff x="5954300" y="4334988"/>
            <a:chExt cx="2790375" cy="64975"/>
          </a:xfrm>
        </p:grpSpPr>
        <p:sp>
          <p:nvSpPr>
            <p:cNvPr id="3747" name="Google Shape;3747;p13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3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3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3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3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3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3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3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3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3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3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3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3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3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3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3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3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3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137"/>
          <p:cNvGrpSpPr/>
          <p:nvPr/>
        </p:nvGrpSpPr>
        <p:grpSpPr>
          <a:xfrm>
            <a:off x="-319052" y="-320208"/>
            <a:ext cx="1604419" cy="1604360"/>
            <a:chOff x="-74975" y="157600"/>
            <a:chExt cx="1604419" cy="1604360"/>
          </a:xfrm>
        </p:grpSpPr>
        <p:sp>
          <p:nvSpPr>
            <p:cNvPr id="3768" name="Google Shape;3768;p13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3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3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3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3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3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777" name="Shape 3777"/>
        <p:cNvGrpSpPr/>
        <p:nvPr/>
      </p:nvGrpSpPr>
      <p:grpSpPr>
        <a:xfrm>
          <a:off x="0" y="0"/>
          <a:ext cx="0" cy="0"/>
          <a:chOff x="0" y="0"/>
          <a:chExt cx="0" cy="0"/>
        </a:xfrm>
      </p:grpSpPr>
      <p:grpSp>
        <p:nvGrpSpPr>
          <p:cNvPr id="3778" name="Google Shape;3778;p138"/>
          <p:cNvGrpSpPr/>
          <p:nvPr/>
        </p:nvGrpSpPr>
        <p:grpSpPr>
          <a:xfrm>
            <a:off x="7271250" y="3754850"/>
            <a:ext cx="3382300" cy="1993950"/>
            <a:chOff x="1317925" y="2802775"/>
            <a:chExt cx="3382300" cy="1993950"/>
          </a:xfrm>
        </p:grpSpPr>
        <p:sp>
          <p:nvSpPr>
            <p:cNvPr id="3779" name="Google Shape;3779;p13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3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3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3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3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3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3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3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3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3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3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3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138"/>
          <p:cNvGrpSpPr/>
          <p:nvPr/>
        </p:nvGrpSpPr>
        <p:grpSpPr>
          <a:xfrm flipH="1">
            <a:off x="2244842" y="345725"/>
            <a:ext cx="4489475" cy="193775"/>
            <a:chOff x="1784500" y="1867350"/>
            <a:chExt cx="4489475" cy="193775"/>
          </a:xfrm>
        </p:grpSpPr>
        <p:sp>
          <p:nvSpPr>
            <p:cNvPr id="3792" name="Google Shape;3792;p13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3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3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5" name="Google Shape;3795;p138"/>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3799" name="Shape 3799"/>
        <p:cNvGrpSpPr/>
        <p:nvPr/>
      </p:nvGrpSpPr>
      <p:grpSpPr>
        <a:xfrm>
          <a:off x="0" y="0"/>
          <a:ext cx="0" cy="0"/>
          <a:chOff x="0" y="0"/>
          <a:chExt cx="0" cy="0"/>
        </a:xfrm>
      </p:grpSpPr>
      <p:grpSp>
        <p:nvGrpSpPr>
          <p:cNvPr id="3800" name="Google Shape;3800;p140"/>
          <p:cNvGrpSpPr/>
          <p:nvPr/>
        </p:nvGrpSpPr>
        <p:grpSpPr>
          <a:xfrm>
            <a:off x="8295550" y="2437150"/>
            <a:ext cx="631500" cy="721150"/>
            <a:chOff x="6533825" y="4313425"/>
            <a:chExt cx="631500" cy="721150"/>
          </a:xfrm>
        </p:grpSpPr>
        <p:sp>
          <p:nvSpPr>
            <p:cNvPr id="3801" name="Google Shape;3801;p140"/>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40"/>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40"/>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40"/>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40"/>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40"/>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40"/>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40"/>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40"/>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40"/>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40"/>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40"/>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40"/>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40"/>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40"/>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40"/>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40"/>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40"/>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40"/>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40"/>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40"/>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40"/>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40"/>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40"/>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40"/>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140"/>
          <p:cNvGrpSpPr/>
          <p:nvPr/>
        </p:nvGrpSpPr>
        <p:grpSpPr>
          <a:xfrm>
            <a:off x="7271250" y="3754850"/>
            <a:ext cx="3382300" cy="1993950"/>
            <a:chOff x="1317925" y="2802775"/>
            <a:chExt cx="3382300" cy="1993950"/>
          </a:xfrm>
        </p:grpSpPr>
        <p:sp>
          <p:nvSpPr>
            <p:cNvPr id="3827" name="Google Shape;3827;p14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4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4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4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4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4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4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4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4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4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4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4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9" name="Google Shape;3839;p140"/>
          <p:cNvGrpSpPr/>
          <p:nvPr/>
        </p:nvGrpSpPr>
        <p:grpSpPr>
          <a:xfrm flipH="1">
            <a:off x="2244842" y="4599425"/>
            <a:ext cx="4489475" cy="193775"/>
            <a:chOff x="1784500" y="1867350"/>
            <a:chExt cx="4489475" cy="193775"/>
          </a:xfrm>
        </p:grpSpPr>
        <p:sp>
          <p:nvSpPr>
            <p:cNvPr id="3840" name="Google Shape;3840;p14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4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4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140"/>
          <p:cNvGrpSpPr/>
          <p:nvPr/>
        </p:nvGrpSpPr>
        <p:grpSpPr>
          <a:xfrm>
            <a:off x="2328517" y="345725"/>
            <a:ext cx="4489475" cy="193775"/>
            <a:chOff x="1784500" y="1867350"/>
            <a:chExt cx="4489475" cy="193775"/>
          </a:xfrm>
        </p:grpSpPr>
        <p:sp>
          <p:nvSpPr>
            <p:cNvPr id="3844" name="Google Shape;3844;p14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4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4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140"/>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3848" name="Google Shape;3848;p140"/>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49" name="Shape 3849"/>
        <p:cNvGrpSpPr/>
        <p:nvPr/>
      </p:nvGrpSpPr>
      <p:grpSpPr>
        <a:xfrm>
          <a:off x="0" y="0"/>
          <a:ext cx="0" cy="0"/>
          <a:chOff x="0" y="0"/>
          <a:chExt cx="0" cy="0"/>
        </a:xfrm>
      </p:grpSpPr>
      <p:grpSp>
        <p:nvGrpSpPr>
          <p:cNvPr id="3850" name="Google Shape;3850;p141"/>
          <p:cNvGrpSpPr/>
          <p:nvPr/>
        </p:nvGrpSpPr>
        <p:grpSpPr>
          <a:xfrm>
            <a:off x="3941292" y="345725"/>
            <a:ext cx="4489475" cy="193775"/>
            <a:chOff x="1784500" y="1867350"/>
            <a:chExt cx="4489475" cy="193775"/>
          </a:xfrm>
        </p:grpSpPr>
        <p:sp>
          <p:nvSpPr>
            <p:cNvPr id="3851" name="Google Shape;3851;p14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4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4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141"/>
          <p:cNvGrpSpPr/>
          <p:nvPr/>
        </p:nvGrpSpPr>
        <p:grpSpPr>
          <a:xfrm rot="10800000">
            <a:off x="-1421297" y="-502690"/>
            <a:ext cx="3382300" cy="1993950"/>
            <a:chOff x="1317925" y="2802775"/>
            <a:chExt cx="3382300" cy="1993950"/>
          </a:xfrm>
        </p:grpSpPr>
        <p:sp>
          <p:nvSpPr>
            <p:cNvPr id="3855" name="Google Shape;3855;p14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4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4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4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4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141"/>
          <p:cNvGrpSpPr/>
          <p:nvPr/>
        </p:nvGrpSpPr>
        <p:grpSpPr>
          <a:xfrm>
            <a:off x="5640400" y="4566944"/>
            <a:ext cx="2790375" cy="64975"/>
            <a:chOff x="5954300" y="4334988"/>
            <a:chExt cx="2790375" cy="64975"/>
          </a:xfrm>
        </p:grpSpPr>
        <p:sp>
          <p:nvSpPr>
            <p:cNvPr id="3868" name="Google Shape;3868;p14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8" name="Google Shape;3888;p141"/>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889" name="Google Shape;3889;p141"/>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3890" name="Google Shape;3890;p141"/>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91" name="Shape 3891"/>
        <p:cNvGrpSpPr/>
        <p:nvPr/>
      </p:nvGrpSpPr>
      <p:grpSpPr>
        <a:xfrm>
          <a:off x="0" y="0"/>
          <a:ext cx="0" cy="0"/>
          <a:chOff x="0" y="0"/>
          <a:chExt cx="0" cy="0"/>
        </a:xfrm>
      </p:grpSpPr>
      <p:sp>
        <p:nvSpPr>
          <p:cNvPr id="3892" name="Google Shape;3892;p142"/>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893" name="Google Shape;3893;p142"/>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894" name="Google Shape;3894;p142"/>
          <p:cNvGrpSpPr/>
          <p:nvPr/>
        </p:nvGrpSpPr>
        <p:grpSpPr>
          <a:xfrm>
            <a:off x="-1517425" y="451459"/>
            <a:ext cx="2691676" cy="2691631"/>
            <a:chOff x="5165750" y="-1146341"/>
            <a:chExt cx="2691676" cy="2691631"/>
          </a:xfrm>
        </p:grpSpPr>
        <p:sp>
          <p:nvSpPr>
            <p:cNvPr id="3895" name="Google Shape;3895;p14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4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4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4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142"/>
          <p:cNvGrpSpPr/>
          <p:nvPr/>
        </p:nvGrpSpPr>
        <p:grpSpPr>
          <a:xfrm>
            <a:off x="8123432" y="423291"/>
            <a:ext cx="2471175" cy="2747975"/>
            <a:chOff x="7398357" y="-662077"/>
            <a:chExt cx="2471175" cy="2747975"/>
          </a:xfrm>
        </p:grpSpPr>
        <p:sp>
          <p:nvSpPr>
            <p:cNvPr id="3905" name="Google Shape;3905;p142"/>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2"/>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2"/>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42"/>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42"/>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142"/>
          <p:cNvGrpSpPr/>
          <p:nvPr/>
        </p:nvGrpSpPr>
        <p:grpSpPr>
          <a:xfrm>
            <a:off x="3176825" y="4828856"/>
            <a:ext cx="2790375" cy="64975"/>
            <a:chOff x="5954300" y="4334988"/>
            <a:chExt cx="2790375" cy="64975"/>
          </a:xfrm>
        </p:grpSpPr>
        <p:sp>
          <p:nvSpPr>
            <p:cNvPr id="3911" name="Google Shape;3911;p14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4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4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4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931" name="Shape 3931"/>
        <p:cNvGrpSpPr/>
        <p:nvPr/>
      </p:nvGrpSpPr>
      <p:grpSpPr>
        <a:xfrm>
          <a:off x="0" y="0"/>
          <a:ext cx="0" cy="0"/>
          <a:chOff x="0" y="0"/>
          <a:chExt cx="0" cy="0"/>
        </a:xfrm>
      </p:grpSpPr>
      <p:grpSp>
        <p:nvGrpSpPr>
          <p:cNvPr id="3932" name="Google Shape;3932;p143"/>
          <p:cNvGrpSpPr/>
          <p:nvPr/>
        </p:nvGrpSpPr>
        <p:grpSpPr>
          <a:xfrm flipH="1">
            <a:off x="7919517" y="3983460"/>
            <a:ext cx="1895833" cy="1895866"/>
            <a:chOff x="3835450" y="-252000"/>
            <a:chExt cx="1445325" cy="1445350"/>
          </a:xfrm>
        </p:grpSpPr>
        <p:sp>
          <p:nvSpPr>
            <p:cNvPr id="3933" name="Google Shape;3933;p14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143"/>
          <p:cNvGrpSpPr/>
          <p:nvPr/>
        </p:nvGrpSpPr>
        <p:grpSpPr>
          <a:xfrm flipH="1">
            <a:off x="-1513236" y="3983450"/>
            <a:ext cx="3382300" cy="1993950"/>
            <a:chOff x="1317925" y="2802775"/>
            <a:chExt cx="3382300" cy="1993950"/>
          </a:xfrm>
        </p:grpSpPr>
        <p:sp>
          <p:nvSpPr>
            <p:cNvPr id="3939" name="Google Shape;3939;p14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4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4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143"/>
          <p:cNvGrpSpPr/>
          <p:nvPr/>
        </p:nvGrpSpPr>
        <p:grpSpPr>
          <a:xfrm>
            <a:off x="-1021739" y="0"/>
            <a:ext cx="1734954" cy="1734954"/>
            <a:chOff x="6340050" y="754850"/>
            <a:chExt cx="1595800" cy="1595800"/>
          </a:xfrm>
        </p:grpSpPr>
        <p:sp>
          <p:nvSpPr>
            <p:cNvPr id="3952" name="Google Shape;3952;p14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4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4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143"/>
          <p:cNvGrpSpPr/>
          <p:nvPr/>
        </p:nvGrpSpPr>
        <p:grpSpPr>
          <a:xfrm flipH="1">
            <a:off x="7855963" y="-320208"/>
            <a:ext cx="1604419" cy="1604360"/>
            <a:chOff x="-74975" y="157600"/>
            <a:chExt cx="1604419" cy="1604360"/>
          </a:xfrm>
        </p:grpSpPr>
        <p:sp>
          <p:nvSpPr>
            <p:cNvPr id="3956" name="Google Shape;3956;p14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5" name="Google Shape;3965;p143"/>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66" name="Google Shape;3966;p143"/>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967" name="Google Shape;3967;p14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68" name="Shape 3968"/>
        <p:cNvGrpSpPr/>
        <p:nvPr/>
      </p:nvGrpSpPr>
      <p:grpSpPr>
        <a:xfrm>
          <a:off x="0" y="0"/>
          <a:ext cx="0" cy="0"/>
          <a:chOff x="0" y="0"/>
          <a:chExt cx="0" cy="0"/>
        </a:xfrm>
      </p:grpSpPr>
      <p:grpSp>
        <p:nvGrpSpPr>
          <p:cNvPr id="3969" name="Google Shape;3969;p144"/>
          <p:cNvGrpSpPr/>
          <p:nvPr/>
        </p:nvGrpSpPr>
        <p:grpSpPr>
          <a:xfrm>
            <a:off x="8295561" y="0"/>
            <a:ext cx="1734954" cy="1734954"/>
            <a:chOff x="6340050" y="754850"/>
            <a:chExt cx="1595800" cy="1595800"/>
          </a:xfrm>
        </p:grpSpPr>
        <p:sp>
          <p:nvSpPr>
            <p:cNvPr id="3970" name="Google Shape;3970;p14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144"/>
          <p:cNvGrpSpPr/>
          <p:nvPr/>
        </p:nvGrpSpPr>
        <p:grpSpPr>
          <a:xfrm rot="5400000">
            <a:off x="-330326" y="711337"/>
            <a:ext cx="1351125" cy="232319"/>
            <a:chOff x="5486725" y="543869"/>
            <a:chExt cx="1351125" cy="232319"/>
          </a:xfrm>
        </p:grpSpPr>
        <p:sp>
          <p:nvSpPr>
            <p:cNvPr id="3974" name="Google Shape;3974;p144"/>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4"/>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4"/>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4"/>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4"/>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4"/>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4"/>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4"/>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4"/>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4"/>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4"/>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4"/>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4"/>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4"/>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4"/>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4"/>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4"/>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4"/>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4"/>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4"/>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4" name="Google Shape;3994;p14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995" name="Shape 3995"/>
        <p:cNvGrpSpPr/>
        <p:nvPr/>
      </p:nvGrpSpPr>
      <p:grpSpPr>
        <a:xfrm>
          <a:off x="0" y="0"/>
          <a:ext cx="0" cy="0"/>
          <a:chOff x="0" y="0"/>
          <a:chExt cx="0" cy="0"/>
        </a:xfrm>
      </p:grpSpPr>
      <p:sp>
        <p:nvSpPr>
          <p:cNvPr id="3996" name="Google Shape;3996;p145"/>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3997" name="Google Shape;3997;p14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3998" name="Google Shape;3998;p145"/>
          <p:cNvGrpSpPr/>
          <p:nvPr/>
        </p:nvGrpSpPr>
        <p:grpSpPr>
          <a:xfrm flipH="1">
            <a:off x="2327258" y="4599425"/>
            <a:ext cx="4489475" cy="193775"/>
            <a:chOff x="1784500" y="1867350"/>
            <a:chExt cx="4489475" cy="193775"/>
          </a:xfrm>
        </p:grpSpPr>
        <p:sp>
          <p:nvSpPr>
            <p:cNvPr id="3999" name="Google Shape;3999;p14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145"/>
          <p:cNvGrpSpPr/>
          <p:nvPr/>
        </p:nvGrpSpPr>
        <p:grpSpPr>
          <a:xfrm>
            <a:off x="245325" y="539500"/>
            <a:ext cx="199875" cy="721150"/>
            <a:chOff x="188762" y="539500"/>
            <a:chExt cx="199875" cy="721150"/>
          </a:xfrm>
        </p:grpSpPr>
        <p:sp>
          <p:nvSpPr>
            <p:cNvPr id="4003" name="Google Shape;4003;p145"/>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5"/>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5"/>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5"/>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5"/>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5"/>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5"/>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45"/>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45"/>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45"/>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013" name="Shape 4013"/>
        <p:cNvGrpSpPr/>
        <p:nvPr/>
      </p:nvGrpSpPr>
      <p:grpSpPr>
        <a:xfrm>
          <a:off x="0" y="0"/>
          <a:ext cx="0" cy="0"/>
          <a:chOff x="0" y="0"/>
          <a:chExt cx="0" cy="0"/>
        </a:xfrm>
      </p:grpSpPr>
      <p:sp>
        <p:nvSpPr>
          <p:cNvPr id="4014" name="Google Shape;4014;p146"/>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4015" name="Google Shape;4015;p146"/>
          <p:cNvGrpSpPr/>
          <p:nvPr/>
        </p:nvGrpSpPr>
        <p:grpSpPr>
          <a:xfrm>
            <a:off x="2327254" y="345725"/>
            <a:ext cx="4489475" cy="193775"/>
            <a:chOff x="1784500" y="1867350"/>
            <a:chExt cx="4489475" cy="193775"/>
          </a:xfrm>
        </p:grpSpPr>
        <p:sp>
          <p:nvSpPr>
            <p:cNvPr id="4016" name="Google Shape;4016;p14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 name="Google Shape;4019;p146"/>
          <p:cNvGrpSpPr/>
          <p:nvPr/>
        </p:nvGrpSpPr>
        <p:grpSpPr>
          <a:xfrm>
            <a:off x="-1796498" y="2571754"/>
            <a:ext cx="2791286" cy="2599651"/>
            <a:chOff x="-1466486" y="2736279"/>
            <a:chExt cx="2791286" cy="2599651"/>
          </a:xfrm>
        </p:grpSpPr>
        <p:sp>
          <p:nvSpPr>
            <p:cNvPr id="4020" name="Google Shape;4020;p146"/>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1" name="Google Shape;4021;p146"/>
            <p:cNvGrpSpPr/>
            <p:nvPr/>
          </p:nvGrpSpPr>
          <p:grpSpPr>
            <a:xfrm>
              <a:off x="713226" y="3730956"/>
              <a:ext cx="611574" cy="610281"/>
              <a:chOff x="4496550" y="2819475"/>
              <a:chExt cx="366300" cy="365525"/>
            </a:xfrm>
          </p:grpSpPr>
          <p:sp>
            <p:nvSpPr>
              <p:cNvPr id="4022" name="Google Shape;4022;p14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4" name="Google Shape;4024;p146"/>
          <p:cNvGrpSpPr/>
          <p:nvPr/>
        </p:nvGrpSpPr>
        <p:grpSpPr>
          <a:xfrm>
            <a:off x="245325" y="539500"/>
            <a:ext cx="199875" cy="721150"/>
            <a:chOff x="188762" y="539500"/>
            <a:chExt cx="199875" cy="721150"/>
          </a:xfrm>
        </p:grpSpPr>
        <p:sp>
          <p:nvSpPr>
            <p:cNvPr id="4025" name="Google Shape;4025;p146"/>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6"/>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6"/>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46"/>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6"/>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6"/>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46"/>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46"/>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6"/>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6"/>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146"/>
          <p:cNvGrpSpPr/>
          <p:nvPr/>
        </p:nvGrpSpPr>
        <p:grpSpPr>
          <a:xfrm>
            <a:off x="1867687" y="4204297"/>
            <a:ext cx="1895833" cy="1895866"/>
            <a:chOff x="3835450" y="-252000"/>
            <a:chExt cx="1445325" cy="1445350"/>
          </a:xfrm>
        </p:grpSpPr>
        <p:sp>
          <p:nvSpPr>
            <p:cNvPr id="4036" name="Google Shape;4036;p146"/>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6"/>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6"/>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6"/>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6"/>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041" name="Shape 4041"/>
        <p:cNvGrpSpPr/>
        <p:nvPr/>
      </p:nvGrpSpPr>
      <p:grpSpPr>
        <a:xfrm>
          <a:off x="0" y="0"/>
          <a:ext cx="0" cy="0"/>
          <a:chOff x="0" y="0"/>
          <a:chExt cx="0" cy="0"/>
        </a:xfrm>
      </p:grpSpPr>
      <p:sp>
        <p:nvSpPr>
          <p:cNvPr id="4042" name="Google Shape;4042;p147"/>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043" name="Google Shape;4043;p147"/>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4044" name="Google Shape;4044;p147"/>
          <p:cNvGrpSpPr/>
          <p:nvPr/>
        </p:nvGrpSpPr>
        <p:grpSpPr>
          <a:xfrm>
            <a:off x="3176813" y="4566944"/>
            <a:ext cx="2790375" cy="64975"/>
            <a:chOff x="5954300" y="4334988"/>
            <a:chExt cx="2790375" cy="64975"/>
          </a:xfrm>
        </p:grpSpPr>
        <p:sp>
          <p:nvSpPr>
            <p:cNvPr id="4045" name="Google Shape;4045;p14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4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065" name="Shape 4065"/>
        <p:cNvGrpSpPr/>
        <p:nvPr/>
      </p:nvGrpSpPr>
      <p:grpSpPr>
        <a:xfrm>
          <a:off x="0" y="0"/>
          <a:ext cx="0" cy="0"/>
          <a:chOff x="0" y="0"/>
          <a:chExt cx="0" cy="0"/>
        </a:xfrm>
      </p:grpSpPr>
      <p:sp>
        <p:nvSpPr>
          <p:cNvPr id="4066" name="Google Shape;4066;p148"/>
          <p:cNvSpPr/>
          <p:nvPr>
            <p:ph idx="2" type="pic"/>
          </p:nvPr>
        </p:nvSpPr>
        <p:spPr>
          <a:xfrm>
            <a:off x="-285325" y="-160500"/>
            <a:ext cx="9714600" cy="5464500"/>
          </a:xfrm>
          <a:prstGeom prst="rect">
            <a:avLst/>
          </a:prstGeom>
          <a:noFill/>
          <a:ln>
            <a:noFill/>
          </a:ln>
        </p:spPr>
      </p:sp>
      <p:sp>
        <p:nvSpPr>
          <p:cNvPr id="4067" name="Google Shape;4067;p148"/>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068" name="Shape 4068"/>
        <p:cNvGrpSpPr/>
        <p:nvPr/>
      </p:nvGrpSpPr>
      <p:grpSpPr>
        <a:xfrm>
          <a:off x="0" y="0"/>
          <a:ext cx="0" cy="0"/>
          <a:chOff x="0" y="0"/>
          <a:chExt cx="0" cy="0"/>
        </a:xfrm>
      </p:grpSpPr>
      <p:sp>
        <p:nvSpPr>
          <p:cNvPr id="4069" name="Google Shape;4069;p149"/>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070" name="Google Shape;4070;p149"/>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4071" name="Google Shape;4071;p149"/>
          <p:cNvGrpSpPr/>
          <p:nvPr/>
        </p:nvGrpSpPr>
        <p:grpSpPr>
          <a:xfrm flipH="1">
            <a:off x="7692469" y="-505328"/>
            <a:ext cx="1895833" cy="1895866"/>
            <a:chOff x="3835450" y="-252000"/>
            <a:chExt cx="1445325" cy="1445350"/>
          </a:xfrm>
        </p:grpSpPr>
        <p:sp>
          <p:nvSpPr>
            <p:cNvPr id="4072" name="Google Shape;4072;p14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149"/>
          <p:cNvGrpSpPr/>
          <p:nvPr/>
        </p:nvGrpSpPr>
        <p:grpSpPr>
          <a:xfrm flipH="1">
            <a:off x="-1466486" y="3754850"/>
            <a:ext cx="3382300" cy="1993950"/>
            <a:chOff x="1317925" y="2802775"/>
            <a:chExt cx="3382300" cy="1993950"/>
          </a:xfrm>
        </p:grpSpPr>
        <p:sp>
          <p:nvSpPr>
            <p:cNvPr id="4078" name="Google Shape;4078;p14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4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4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0" name="Google Shape;4090;p149"/>
          <p:cNvGrpSpPr/>
          <p:nvPr/>
        </p:nvGrpSpPr>
        <p:grpSpPr>
          <a:xfrm flipH="1">
            <a:off x="7862264" y="2736279"/>
            <a:ext cx="2791286" cy="2599651"/>
            <a:chOff x="-1466486" y="2736279"/>
            <a:chExt cx="2791286" cy="2599651"/>
          </a:xfrm>
        </p:grpSpPr>
        <p:sp>
          <p:nvSpPr>
            <p:cNvPr id="4091" name="Google Shape;4091;p149"/>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2" name="Google Shape;4092;p149"/>
            <p:cNvGrpSpPr/>
            <p:nvPr/>
          </p:nvGrpSpPr>
          <p:grpSpPr>
            <a:xfrm>
              <a:off x="713226" y="3730956"/>
              <a:ext cx="611574" cy="610281"/>
              <a:chOff x="4496550" y="2819475"/>
              <a:chExt cx="366300" cy="365525"/>
            </a:xfrm>
          </p:grpSpPr>
          <p:sp>
            <p:nvSpPr>
              <p:cNvPr id="4093" name="Google Shape;4093;p14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4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095" name="Shape 4095"/>
        <p:cNvGrpSpPr/>
        <p:nvPr/>
      </p:nvGrpSpPr>
      <p:grpSpPr>
        <a:xfrm>
          <a:off x="0" y="0"/>
          <a:ext cx="0" cy="0"/>
          <a:chOff x="0" y="0"/>
          <a:chExt cx="0" cy="0"/>
        </a:xfrm>
      </p:grpSpPr>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096" name="Shape 4096"/>
        <p:cNvGrpSpPr/>
        <p:nvPr/>
      </p:nvGrpSpPr>
      <p:grpSpPr>
        <a:xfrm>
          <a:off x="0" y="0"/>
          <a:ext cx="0" cy="0"/>
          <a:chOff x="0" y="0"/>
          <a:chExt cx="0" cy="0"/>
        </a:xfrm>
      </p:grpSpPr>
      <p:sp>
        <p:nvSpPr>
          <p:cNvPr id="4097" name="Google Shape;4097;p151"/>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8" name="Google Shape;4098;p151"/>
          <p:cNvGrpSpPr/>
          <p:nvPr/>
        </p:nvGrpSpPr>
        <p:grpSpPr>
          <a:xfrm>
            <a:off x="8430750" y="407034"/>
            <a:ext cx="2691676" cy="2691631"/>
            <a:chOff x="5165750" y="-1146341"/>
            <a:chExt cx="2691676" cy="2691631"/>
          </a:xfrm>
        </p:grpSpPr>
        <p:sp>
          <p:nvSpPr>
            <p:cNvPr id="4099" name="Google Shape;4099;p15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5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5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5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5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5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5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5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5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151"/>
          <p:cNvGrpSpPr/>
          <p:nvPr/>
        </p:nvGrpSpPr>
        <p:grpSpPr>
          <a:xfrm>
            <a:off x="5640400" y="4828856"/>
            <a:ext cx="2790375" cy="64975"/>
            <a:chOff x="5954300" y="4334988"/>
            <a:chExt cx="2790375" cy="64975"/>
          </a:xfrm>
        </p:grpSpPr>
        <p:sp>
          <p:nvSpPr>
            <p:cNvPr id="4109" name="Google Shape;4109;p15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5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5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5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5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5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5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5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5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5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5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5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5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5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5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5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151"/>
          <p:cNvGrpSpPr/>
          <p:nvPr/>
        </p:nvGrpSpPr>
        <p:grpSpPr>
          <a:xfrm>
            <a:off x="-319052" y="-320208"/>
            <a:ext cx="1604419" cy="1604360"/>
            <a:chOff x="-74975" y="157600"/>
            <a:chExt cx="1604419" cy="1604360"/>
          </a:xfrm>
        </p:grpSpPr>
        <p:sp>
          <p:nvSpPr>
            <p:cNvPr id="4130" name="Google Shape;4130;p15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5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5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9" name="Google Shape;4139;p151"/>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140" name="Google Shape;4140;p151"/>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141" name="Google Shape;4141;p151"/>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142" name="Google Shape;4142;p151"/>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143" name="Google Shape;4143;p151"/>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144" name="Google Shape;4144;p151"/>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145" name="Google Shape;4145;p151"/>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146" name="Google Shape;4146;p151"/>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147" name="Google Shape;4147;p151"/>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148" name="Google Shape;4148;p151"/>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149" name="Google Shape;4149;p151"/>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150" name="Google Shape;4150;p151"/>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151" name="Google Shape;4151;p151"/>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4152" name="Shape 4152"/>
        <p:cNvGrpSpPr/>
        <p:nvPr/>
      </p:nvGrpSpPr>
      <p:grpSpPr>
        <a:xfrm>
          <a:off x="0" y="0"/>
          <a:ext cx="0" cy="0"/>
          <a:chOff x="0" y="0"/>
          <a:chExt cx="0" cy="0"/>
        </a:xfrm>
      </p:grpSpPr>
      <p:sp>
        <p:nvSpPr>
          <p:cNvPr id="4153" name="Google Shape;4153;p152"/>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4154" name="Google Shape;4154;p152"/>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155" name="Google Shape;4155;p152"/>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6" name="Google Shape;4156;p152"/>
          <p:cNvGrpSpPr/>
          <p:nvPr/>
        </p:nvGrpSpPr>
        <p:grpSpPr>
          <a:xfrm>
            <a:off x="7084938" y="3253609"/>
            <a:ext cx="2691676" cy="2691631"/>
            <a:chOff x="5165750" y="-1146341"/>
            <a:chExt cx="2691676" cy="2691631"/>
          </a:xfrm>
        </p:grpSpPr>
        <p:sp>
          <p:nvSpPr>
            <p:cNvPr id="4157" name="Google Shape;4157;p15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5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5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152"/>
          <p:cNvGrpSpPr/>
          <p:nvPr/>
        </p:nvGrpSpPr>
        <p:grpSpPr>
          <a:xfrm>
            <a:off x="3176813" y="507006"/>
            <a:ext cx="2790375" cy="64975"/>
            <a:chOff x="5954300" y="4334988"/>
            <a:chExt cx="2790375" cy="64975"/>
          </a:xfrm>
        </p:grpSpPr>
        <p:sp>
          <p:nvSpPr>
            <p:cNvPr id="4167" name="Google Shape;4167;p15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5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5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5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5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5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187" name="Shape 4187"/>
        <p:cNvGrpSpPr/>
        <p:nvPr/>
      </p:nvGrpSpPr>
      <p:grpSpPr>
        <a:xfrm>
          <a:off x="0" y="0"/>
          <a:ext cx="0" cy="0"/>
          <a:chOff x="0" y="0"/>
          <a:chExt cx="0" cy="0"/>
        </a:xfrm>
      </p:grpSpPr>
      <p:sp>
        <p:nvSpPr>
          <p:cNvPr id="4188" name="Google Shape;4188;p153"/>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189" name="Google Shape;4189;p153"/>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190" name="Google Shape;4190;p153"/>
          <p:cNvGrpSpPr/>
          <p:nvPr/>
        </p:nvGrpSpPr>
        <p:grpSpPr>
          <a:xfrm>
            <a:off x="872100" y="4492283"/>
            <a:ext cx="1351125" cy="232319"/>
            <a:chOff x="5486725" y="543869"/>
            <a:chExt cx="1351125" cy="232319"/>
          </a:xfrm>
        </p:grpSpPr>
        <p:sp>
          <p:nvSpPr>
            <p:cNvPr id="4191" name="Google Shape;4191;p153"/>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3"/>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53"/>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53"/>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3"/>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3"/>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3"/>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3"/>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53"/>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53"/>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53"/>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53"/>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53"/>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53"/>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53"/>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53"/>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53"/>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53"/>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53"/>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53"/>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4211" name="Shape 4211"/>
        <p:cNvGrpSpPr/>
        <p:nvPr/>
      </p:nvGrpSpPr>
      <p:grpSpPr>
        <a:xfrm>
          <a:off x="0" y="0"/>
          <a:ext cx="0" cy="0"/>
          <a:chOff x="0" y="0"/>
          <a:chExt cx="0" cy="0"/>
        </a:xfrm>
      </p:grpSpPr>
      <p:grpSp>
        <p:nvGrpSpPr>
          <p:cNvPr id="4212" name="Google Shape;4212;p154"/>
          <p:cNvGrpSpPr/>
          <p:nvPr/>
        </p:nvGrpSpPr>
        <p:grpSpPr>
          <a:xfrm>
            <a:off x="-319052" y="-320208"/>
            <a:ext cx="1604419" cy="1604360"/>
            <a:chOff x="-74975" y="157600"/>
            <a:chExt cx="1604419" cy="1604360"/>
          </a:xfrm>
        </p:grpSpPr>
        <p:sp>
          <p:nvSpPr>
            <p:cNvPr id="4213" name="Google Shape;4213;p15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5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5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5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5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5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5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5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5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154"/>
          <p:cNvGrpSpPr/>
          <p:nvPr/>
        </p:nvGrpSpPr>
        <p:grpSpPr>
          <a:xfrm>
            <a:off x="8430774" y="-327975"/>
            <a:ext cx="1734954" cy="1734954"/>
            <a:chOff x="6340050" y="754850"/>
            <a:chExt cx="1595800" cy="1595800"/>
          </a:xfrm>
        </p:grpSpPr>
        <p:sp>
          <p:nvSpPr>
            <p:cNvPr id="4223" name="Google Shape;4223;p15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5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5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154"/>
          <p:cNvGrpSpPr/>
          <p:nvPr/>
        </p:nvGrpSpPr>
        <p:grpSpPr>
          <a:xfrm>
            <a:off x="5274346" y="4599424"/>
            <a:ext cx="1351125" cy="232319"/>
            <a:chOff x="5486725" y="543869"/>
            <a:chExt cx="1351125" cy="232319"/>
          </a:xfrm>
        </p:grpSpPr>
        <p:sp>
          <p:nvSpPr>
            <p:cNvPr id="4227" name="Google Shape;4227;p154"/>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54"/>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54"/>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4"/>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4"/>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4"/>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4"/>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4"/>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4"/>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4"/>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54"/>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54"/>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4"/>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4"/>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54"/>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54"/>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4"/>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4"/>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4"/>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4"/>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7" name="Google Shape;4247;p154"/>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48" name="Google Shape;4248;p154"/>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249" name="Google Shape;4249;p154"/>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4250" name="Shape 4250"/>
        <p:cNvGrpSpPr/>
        <p:nvPr/>
      </p:nvGrpSpPr>
      <p:grpSpPr>
        <a:xfrm>
          <a:off x="0" y="0"/>
          <a:ext cx="0" cy="0"/>
          <a:chOff x="0" y="0"/>
          <a:chExt cx="0" cy="0"/>
        </a:xfrm>
      </p:grpSpPr>
      <p:sp>
        <p:nvSpPr>
          <p:cNvPr id="4251" name="Google Shape;4251;p155"/>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252" name="Google Shape;4252;p155"/>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253" name="Google Shape;4253;p155"/>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4" name="Google Shape;4254;p155"/>
          <p:cNvGrpSpPr/>
          <p:nvPr/>
        </p:nvGrpSpPr>
        <p:grpSpPr>
          <a:xfrm>
            <a:off x="8430750" y="407034"/>
            <a:ext cx="2691676" cy="2691631"/>
            <a:chOff x="5165750" y="-1146341"/>
            <a:chExt cx="2691676" cy="2691631"/>
          </a:xfrm>
        </p:grpSpPr>
        <p:sp>
          <p:nvSpPr>
            <p:cNvPr id="4255" name="Google Shape;4255;p15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155"/>
          <p:cNvGrpSpPr/>
          <p:nvPr/>
        </p:nvGrpSpPr>
        <p:grpSpPr>
          <a:xfrm>
            <a:off x="5640400" y="4828856"/>
            <a:ext cx="2790375" cy="64975"/>
            <a:chOff x="5954300" y="4334988"/>
            <a:chExt cx="2790375" cy="64975"/>
          </a:xfrm>
        </p:grpSpPr>
        <p:sp>
          <p:nvSpPr>
            <p:cNvPr id="4265" name="Google Shape;4265;p15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5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5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5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5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5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5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5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5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155"/>
          <p:cNvGrpSpPr/>
          <p:nvPr/>
        </p:nvGrpSpPr>
        <p:grpSpPr>
          <a:xfrm>
            <a:off x="-319052" y="-320208"/>
            <a:ext cx="1604419" cy="1604360"/>
            <a:chOff x="-74975" y="157600"/>
            <a:chExt cx="1604419" cy="1604360"/>
          </a:xfrm>
        </p:grpSpPr>
        <p:sp>
          <p:nvSpPr>
            <p:cNvPr id="4286" name="Google Shape;4286;p15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5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5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5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5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5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5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5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4295" name="Shape 4295"/>
        <p:cNvGrpSpPr/>
        <p:nvPr/>
      </p:nvGrpSpPr>
      <p:grpSpPr>
        <a:xfrm>
          <a:off x="0" y="0"/>
          <a:ext cx="0" cy="0"/>
          <a:chOff x="0" y="0"/>
          <a:chExt cx="0" cy="0"/>
        </a:xfrm>
      </p:grpSpPr>
      <p:sp>
        <p:nvSpPr>
          <p:cNvPr id="4296" name="Google Shape;4296;p156"/>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4297" name="Google Shape;4297;p156"/>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298" name="Google Shape;4298;p156"/>
          <p:cNvGrpSpPr/>
          <p:nvPr/>
        </p:nvGrpSpPr>
        <p:grpSpPr>
          <a:xfrm flipH="1">
            <a:off x="2327254" y="4599425"/>
            <a:ext cx="4489475" cy="193775"/>
            <a:chOff x="1784500" y="1867350"/>
            <a:chExt cx="4489475" cy="193775"/>
          </a:xfrm>
        </p:grpSpPr>
        <p:sp>
          <p:nvSpPr>
            <p:cNvPr id="4299" name="Google Shape;4299;p15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5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156"/>
          <p:cNvGrpSpPr/>
          <p:nvPr/>
        </p:nvGrpSpPr>
        <p:grpSpPr>
          <a:xfrm flipH="1" rot="10800000">
            <a:off x="7381130" y="-502690"/>
            <a:ext cx="3382300" cy="1993950"/>
            <a:chOff x="1317925" y="2802775"/>
            <a:chExt cx="3382300" cy="1993950"/>
          </a:xfrm>
        </p:grpSpPr>
        <p:sp>
          <p:nvSpPr>
            <p:cNvPr id="4303" name="Google Shape;4303;p15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5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5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5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156"/>
          <p:cNvGrpSpPr/>
          <p:nvPr/>
        </p:nvGrpSpPr>
        <p:grpSpPr>
          <a:xfrm>
            <a:off x="-1021726" y="1704275"/>
            <a:ext cx="1734954" cy="1734954"/>
            <a:chOff x="6340050" y="754850"/>
            <a:chExt cx="1595800" cy="1595800"/>
          </a:xfrm>
        </p:grpSpPr>
        <p:sp>
          <p:nvSpPr>
            <p:cNvPr id="4316" name="Google Shape;4316;p15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5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5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319" name="Shape 4319"/>
        <p:cNvGrpSpPr/>
        <p:nvPr/>
      </p:nvGrpSpPr>
      <p:grpSpPr>
        <a:xfrm>
          <a:off x="0" y="0"/>
          <a:ext cx="0" cy="0"/>
          <a:chOff x="0" y="0"/>
          <a:chExt cx="0" cy="0"/>
        </a:xfrm>
      </p:grpSpPr>
      <p:sp>
        <p:nvSpPr>
          <p:cNvPr id="4320" name="Google Shape;4320;p157"/>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1" name="Google Shape;4321;p157"/>
          <p:cNvGrpSpPr/>
          <p:nvPr/>
        </p:nvGrpSpPr>
        <p:grpSpPr>
          <a:xfrm>
            <a:off x="-1978450" y="1225934"/>
            <a:ext cx="2691676" cy="2691631"/>
            <a:chOff x="5165750" y="-1146341"/>
            <a:chExt cx="2691676" cy="2691631"/>
          </a:xfrm>
        </p:grpSpPr>
        <p:sp>
          <p:nvSpPr>
            <p:cNvPr id="4322" name="Google Shape;4322;p15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5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157"/>
          <p:cNvGrpSpPr/>
          <p:nvPr/>
        </p:nvGrpSpPr>
        <p:grpSpPr>
          <a:xfrm>
            <a:off x="8430782" y="539079"/>
            <a:ext cx="2471175" cy="2747975"/>
            <a:chOff x="7398357" y="-662077"/>
            <a:chExt cx="2471175" cy="2747975"/>
          </a:xfrm>
        </p:grpSpPr>
        <p:sp>
          <p:nvSpPr>
            <p:cNvPr id="4332" name="Google Shape;4332;p157"/>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57"/>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57"/>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7"/>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7"/>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157"/>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38" name="Google Shape;4338;p157"/>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39" name="Google Shape;4339;p157"/>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0" name="Google Shape;4340;p157"/>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1" name="Google Shape;4341;p15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4342" name="Shape 4342"/>
        <p:cNvGrpSpPr/>
        <p:nvPr/>
      </p:nvGrpSpPr>
      <p:grpSpPr>
        <a:xfrm>
          <a:off x="0" y="0"/>
          <a:ext cx="0" cy="0"/>
          <a:chOff x="0" y="0"/>
          <a:chExt cx="0" cy="0"/>
        </a:xfrm>
      </p:grpSpPr>
      <p:sp>
        <p:nvSpPr>
          <p:cNvPr id="4343" name="Google Shape;4343;p158"/>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44" name="Google Shape;4344;p158"/>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45" name="Google Shape;4345;p158"/>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6" name="Google Shape;4346;p158"/>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347" name="Google Shape;4347;p15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348" name="Google Shape;4348;p158"/>
          <p:cNvGrpSpPr/>
          <p:nvPr/>
        </p:nvGrpSpPr>
        <p:grpSpPr>
          <a:xfrm>
            <a:off x="-1978450" y="1225934"/>
            <a:ext cx="2691676" cy="2691631"/>
            <a:chOff x="5165750" y="-1146341"/>
            <a:chExt cx="2691676" cy="2691631"/>
          </a:xfrm>
        </p:grpSpPr>
        <p:sp>
          <p:nvSpPr>
            <p:cNvPr id="4349" name="Google Shape;4349;p15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5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5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5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5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5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8" name="Google Shape;4358;p158"/>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9" name="Google Shape;4359;p158"/>
          <p:cNvGrpSpPr/>
          <p:nvPr/>
        </p:nvGrpSpPr>
        <p:grpSpPr>
          <a:xfrm>
            <a:off x="5640400" y="4828856"/>
            <a:ext cx="2790375" cy="64975"/>
            <a:chOff x="5954300" y="4334988"/>
            <a:chExt cx="2790375" cy="64975"/>
          </a:xfrm>
        </p:grpSpPr>
        <p:sp>
          <p:nvSpPr>
            <p:cNvPr id="4360" name="Google Shape;4360;p15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5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5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5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5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5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5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5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5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5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4380" name="Shape 4380"/>
        <p:cNvGrpSpPr/>
        <p:nvPr/>
      </p:nvGrpSpPr>
      <p:grpSpPr>
        <a:xfrm>
          <a:off x="0" y="0"/>
          <a:ext cx="0" cy="0"/>
          <a:chOff x="0" y="0"/>
          <a:chExt cx="0" cy="0"/>
        </a:xfrm>
      </p:grpSpPr>
      <p:sp>
        <p:nvSpPr>
          <p:cNvPr id="4381" name="Google Shape;4381;p159"/>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4382" name="Google Shape;4382;p159"/>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4383" name="Google Shape;4383;p15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384" name="Google Shape;4384;p159"/>
          <p:cNvGrpSpPr/>
          <p:nvPr/>
        </p:nvGrpSpPr>
        <p:grpSpPr>
          <a:xfrm flipH="1" rot="10800000">
            <a:off x="7381130" y="-502690"/>
            <a:ext cx="3382300" cy="1993950"/>
            <a:chOff x="1317925" y="2802775"/>
            <a:chExt cx="3382300" cy="1993950"/>
          </a:xfrm>
        </p:grpSpPr>
        <p:sp>
          <p:nvSpPr>
            <p:cNvPr id="4385" name="Google Shape;4385;p15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5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5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5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5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159"/>
          <p:cNvGrpSpPr/>
          <p:nvPr/>
        </p:nvGrpSpPr>
        <p:grpSpPr>
          <a:xfrm>
            <a:off x="-1021726" y="0"/>
            <a:ext cx="1734954" cy="1734954"/>
            <a:chOff x="6340050" y="754850"/>
            <a:chExt cx="1595800" cy="1595800"/>
          </a:xfrm>
        </p:grpSpPr>
        <p:sp>
          <p:nvSpPr>
            <p:cNvPr id="4398" name="Google Shape;4398;p15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5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5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4401" name="Shape 4401"/>
        <p:cNvGrpSpPr/>
        <p:nvPr/>
      </p:nvGrpSpPr>
      <p:grpSpPr>
        <a:xfrm>
          <a:off x="0" y="0"/>
          <a:ext cx="0" cy="0"/>
          <a:chOff x="0" y="0"/>
          <a:chExt cx="0" cy="0"/>
        </a:xfrm>
      </p:grpSpPr>
      <p:sp>
        <p:nvSpPr>
          <p:cNvPr id="4402" name="Google Shape;4402;p160"/>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4403" name="Google Shape;4403;p160"/>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4404" name="Google Shape;4404;p16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405" name="Google Shape;4405;p160"/>
          <p:cNvGrpSpPr/>
          <p:nvPr/>
        </p:nvGrpSpPr>
        <p:grpSpPr>
          <a:xfrm>
            <a:off x="5158425" y="4330184"/>
            <a:ext cx="2691676" cy="2691631"/>
            <a:chOff x="5165750" y="-1146341"/>
            <a:chExt cx="2691676" cy="2691631"/>
          </a:xfrm>
        </p:grpSpPr>
        <p:sp>
          <p:nvSpPr>
            <p:cNvPr id="4406" name="Google Shape;4406;p16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6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6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6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6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6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6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6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6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160"/>
          <p:cNvGrpSpPr/>
          <p:nvPr/>
        </p:nvGrpSpPr>
        <p:grpSpPr>
          <a:xfrm>
            <a:off x="-319052" y="-320208"/>
            <a:ext cx="1604419" cy="1604360"/>
            <a:chOff x="-74975" y="157600"/>
            <a:chExt cx="1604419" cy="1604360"/>
          </a:xfrm>
        </p:grpSpPr>
        <p:sp>
          <p:nvSpPr>
            <p:cNvPr id="4416" name="Google Shape;4416;p16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6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6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6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6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6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6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6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6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4425" name="Shape 4425"/>
        <p:cNvGrpSpPr/>
        <p:nvPr/>
      </p:nvGrpSpPr>
      <p:grpSpPr>
        <a:xfrm>
          <a:off x="0" y="0"/>
          <a:ext cx="0" cy="0"/>
          <a:chOff x="0" y="0"/>
          <a:chExt cx="0" cy="0"/>
        </a:xfrm>
      </p:grpSpPr>
      <p:grpSp>
        <p:nvGrpSpPr>
          <p:cNvPr id="4426" name="Google Shape;4426;p161"/>
          <p:cNvGrpSpPr/>
          <p:nvPr/>
        </p:nvGrpSpPr>
        <p:grpSpPr>
          <a:xfrm flipH="1">
            <a:off x="2327254" y="4599425"/>
            <a:ext cx="4489475" cy="193775"/>
            <a:chOff x="1784500" y="1867350"/>
            <a:chExt cx="4489475" cy="193775"/>
          </a:xfrm>
        </p:grpSpPr>
        <p:sp>
          <p:nvSpPr>
            <p:cNvPr id="4427" name="Google Shape;4427;p16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6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6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161"/>
          <p:cNvGrpSpPr/>
          <p:nvPr/>
        </p:nvGrpSpPr>
        <p:grpSpPr>
          <a:xfrm flipH="1" rot="10800000">
            <a:off x="7381130" y="-502690"/>
            <a:ext cx="3382300" cy="1993950"/>
            <a:chOff x="1317925" y="2802775"/>
            <a:chExt cx="3382300" cy="1993950"/>
          </a:xfrm>
        </p:grpSpPr>
        <p:sp>
          <p:nvSpPr>
            <p:cNvPr id="4431" name="Google Shape;4431;p16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6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6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6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6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6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6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6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6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6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6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6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161"/>
          <p:cNvGrpSpPr/>
          <p:nvPr/>
        </p:nvGrpSpPr>
        <p:grpSpPr>
          <a:xfrm>
            <a:off x="-1021726" y="1704275"/>
            <a:ext cx="1734954" cy="1734954"/>
            <a:chOff x="6340050" y="754850"/>
            <a:chExt cx="1595800" cy="1595800"/>
          </a:xfrm>
        </p:grpSpPr>
        <p:sp>
          <p:nvSpPr>
            <p:cNvPr id="4444" name="Google Shape;4444;p16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6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6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7" name="Google Shape;4447;p161"/>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448" name="Google Shape;4448;p161"/>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49" name="Google Shape;4449;p161"/>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50" name="Google Shape;4450;p161"/>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51" name="Google Shape;4451;p161"/>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452" name="Google Shape;4452;p161"/>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453" name="Google Shape;4453;p16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4454" name="Shape 4454"/>
        <p:cNvGrpSpPr/>
        <p:nvPr/>
      </p:nvGrpSpPr>
      <p:grpSpPr>
        <a:xfrm>
          <a:off x="0" y="0"/>
          <a:ext cx="0" cy="0"/>
          <a:chOff x="0" y="0"/>
          <a:chExt cx="0" cy="0"/>
        </a:xfrm>
      </p:grpSpPr>
      <p:sp>
        <p:nvSpPr>
          <p:cNvPr id="4455" name="Google Shape;4455;p162"/>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6" name="Google Shape;4456;p162"/>
          <p:cNvGrpSpPr/>
          <p:nvPr/>
        </p:nvGrpSpPr>
        <p:grpSpPr>
          <a:xfrm flipH="1">
            <a:off x="-1995452" y="407034"/>
            <a:ext cx="2691676" cy="2691631"/>
            <a:chOff x="5165750" y="-1146341"/>
            <a:chExt cx="2691676" cy="2691631"/>
          </a:xfrm>
        </p:grpSpPr>
        <p:sp>
          <p:nvSpPr>
            <p:cNvPr id="4457" name="Google Shape;4457;p16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6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6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6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6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6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6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6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6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162"/>
          <p:cNvGrpSpPr/>
          <p:nvPr/>
        </p:nvGrpSpPr>
        <p:grpSpPr>
          <a:xfrm>
            <a:off x="5628833" y="4828856"/>
            <a:ext cx="2790375" cy="64975"/>
            <a:chOff x="5954300" y="4334988"/>
            <a:chExt cx="2790375" cy="64975"/>
          </a:xfrm>
        </p:grpSpPr>
        <p:sp>
          <p:nvSpPr>
            <p:cNvPr id="4467" name="Google Shape;4467;p16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6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6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6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6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6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6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6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6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6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6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6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6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6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6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6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6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6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6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6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162"/>
          <p:cNvGrpSpPr/>
          <p:nvPr/>
        </p:nvGrpSpPr>
        <p:grpSpPr>
          <a:xfrm flipH="1">
            <a:off x="7841608" y="-320208"/>
            <a:ext cx="1604419" cy="1604360"/>
            <a:chOff x="-74975" y="157600"/>
            <a:chExt cx="1604419" cy="1604360"/>
          </a:xfrm>
        </p:grpSpPr>
        <p:sp>
          <p:nvSpPr>
            <p:cNvPr id="4488" name="Google Shape;4488;p16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6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6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6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6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6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6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6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6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7" name="Google Shape;4497;p162"/>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498" name="Google Shape;4498;p162"/>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499" name="Google Shape;4499;p162"/>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00" name="Google Shape;4500;p162"/>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01" name="Google Shape;4501;p162"/>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02" name="Google Shape;4502;p162"/>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03" name="Google Shape;4503;p162"/>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04" name="Google Shape;4504;p162"/>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05" name="Google Shape;4505;p16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4506" name="Shape 4506"/>
        <p:cNvGrpSpPr/>
        <p:nvPr/>
      </p:nvGrpSpPr>
      <p:grpSpPr>
        <a:xfrm>
          <a:off x="0" y="0"/>
          <a:ext cx="0" cy="0"/>
          <a:chOff x="0" y="0"/>
          <a:chExt cx="0" cy="0"/>
        </a:xfrm>
      </p:grpSpPr>
      <p:sp>
        <p:nvSpPr>
          <p:cNvPr id="4507" name="Google Shape;4507;p163"/>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08" name="Google Shape;4508;p163"/>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09" name="Google Shape;4509;p163"/>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10" name="Google Shape;4510;p163"/>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11" name="Google Shape;4511;p163"/>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12" name="Google Shape;4512;p163"/>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13" name="Google Shape;4513;p163"/>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14" name="Google Shape;4514;p163"/>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15" name="Google Shape;4515;p163"/>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16" name="Google Shape;4516;p163"/>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17" name="Google Shape;4517;p16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518" name="Google Shape;4518;p163"/>
          <p:cNvGrpSpPr/>
          <p:nvPr/>
        </p:nvGrpSpPr>
        <p:grpSpPr>
          <a:xfrm flipH="1">
            <a:off x="2327254" y="4599425"/>
            <a:ext cx="4489475" cy="193775"/>
            <a:chOff x="1784500" y="1867350"/>
            <a:chExt cx="4489475" cy="193775"/>
          </a:xfrm>
        </p:grpSpPr>
        <p:sp>
          <p:nvSpPr>
            <p:cNvPr id="4519" name="Google Shape;4519;p16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6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6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163"/>
          <p:cNvGrpSpPr/>
          <p:nvPr/>
        </p:nvGrpSpPr>
        <p:grpSpPr>
          <a:xfrm flipH="1" rot="10800000">
            <a:off x="7381130" y="-502690"/>
            <a:ext cx="3382300" cy="1993950"/>
            <a:chOff x="1317925" y="2802775"/>
            <a:chExt cx="3382300" cy="1993950"/>
          </a:xfrm>
        </p:grpSpPr>
        <p:sp>
          <p:nvSpPr>
            <p:cNvPr id="4523" name="Google Shape;4523;p16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6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6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6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6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6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6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6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6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6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6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6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163"/>
          <p:cNvGrpSpPr/>
          <p:nvPr/>
        </p:nvGrpSpPr>
        <p:grpSpPr>
          <a:xfrm>
            <a:off x="-1021726" y="0"/>
            <a:ext cx="1734954" cy="1734954"/>
            <a:chOff x="6340050" y="754850"/>
            <a:chExt cx="1595800" cy="1595800"/>
          </a:xfrm>
        </p:grpSpPr>
        <p:sp>
          <p:nvSpPr>
            <p:cNvPr id="4536" name="Google Shape;4536;p16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6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6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539" name="Shape 4539"/>
        <p:cNvGrpSpPr/>
        <p:nvPr/>
      </p:nvGrpSpPr>
      <p:grpSpPr>
        <a:xfrm>
          <a:off x="0" y="0"/>
          <a:ext cx="0" cy="0"/>
          <a:chOff x="0" y="0"/>
          <a:chExt cx="0" cy="0"/>
        </a:xfrm>
      </p:grpSpPr>
      <p:grpSp>
        <p:nvGrpSpPr>
          <p:cNvPr id="4540" name="Google Shape;4540;p164"/>
          <p:cNvGrpSpPr/>
          <p:nvPr/>
        </p:nvGrpSpPr>
        <p:grpSpPr>
          <a:xfrm rot="10800000">
            <a:off x="-1421297" y="-502690"/>
            <a:ext cx="3382300" cy="1993950"/>
            <a:chOff x="1317925" y="2802775"/>
            <a:chExt cx="3382300" cy="1993950"/>
          </a:xfrm>
        </p:grpSpPr>
        <p:sp>
          <p:nvSpPr>
            <p:cNvPr id="4541" name="Google Shape;4541;p16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6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6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6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6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6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6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6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6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6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6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6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164"/>
          <p:cNvGrpSpPr/>
          <p:nvPr/>
        </p:nvGrpSpPr>
        <p:grpSpPr>
          <a:xfrm>
            <a:off x="3176813" y="4566944"/>
            <a:ext cx="2790375" cy="64975"/>
            <a:chOff x="5954300" y="4334988"/>
            <a:chExt cx="2790375" cy="64975"/>
          </a:xfrm>
        </p:grpSpPr>
        <p:sp>
          <p:nvSpPr>
            <p:cNvPr id="4554" name="Google Shape;4554;p16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6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6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6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6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6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6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6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6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6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6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6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6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6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6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6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6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6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6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6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164"/>
          <p:cNvGrpSpPr/>
          <p:nvPr/>
        </p:nvGrpSpPr>
        <p:grpSpPr>
          <a:xfrm>
            <a:off x="8482509" y="2257015"/>
            <a:ext cx="1359460" cy="1359460"/>
            <a:chOff x="3901550" y="2223725"/>
            <a:chExt cx="1557050" cy="1557050"/>
          </a:xfrm>
        </p:grpSpPr>
        <p:sp>
          <p:nvSpPr>
            <p:cNvPr id="4575" name="Google Shape;4575;p16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6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6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6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6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0" name="Google Shape;4580;p164"/>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1" name="Google Shape;4581;p164"/>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2" name="Google Shape;4582;p164"/>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3" name="Google Shape;4583;p164"/>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4" name="Google Shape;4584;p164"/>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5" name="Google Shape;4585;p164"/>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86" name="Google Shape;4586;p164"/>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87" name="Google Shape;4587;p164"/>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88" name="Google Shape;4588;p164"/>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89" name="Google Shape;4589;p164"/>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90" name="Google Shape;4590;p164"/>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91" name="Google Shape;4591;p164"/>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592" name="Google Shape;4592;p16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4593" name="Shape 4593"/>
        <p:cNvGrpSpPr/>
        <p:nvPr/>
      </p:nvGrpSpPr>
      <p:grpSpPr>
        <a:xfrm>
          <a:off x="0" y="0"/>
          <a:ext cx="0" cy="0"/>
          <a:chOff x="0" y="0"/>
          <a:chExt cx="0" cy="0"/>
        </a:xfrm>
      </p:grpSpPr>
      <p:sp>
        <p:nvSpPr>
          <p:cNvPr id="4594" name="Google Shape;4594;p165"/>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4595" name="Google Shape;4595;p165"/>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96" name="Google Shape;4596;p165"/>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4597" name="Google Shape;4597;p165"/>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598" name="Google Shape;4598;p165"/>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4599" name="Google Shape;4599;p165"/>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4600" name="Google Shape;4600;p165"/>
          <p:cNvGrpSpPr/>
          <p:nvPr/>
        </p:nvGrpSpPr>
        <p:grpSpPr>
          <a:xfrm>
            <a:off x="-1000600" y="3393309"/>
            <a:ext cx="2691676" cy="2691631"/>
            <a:chOff x="5165750" y="-1146341"/>
            <a:chExt cx="2691676" cy="2691631"/>
          </a:xfrm>
        </p:grpSpPr>
        <p:sp>
          <p:nvSpPr>
            <p:cNvPr id="4601" name="Google Shape;4601;p16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6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6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6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6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6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6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6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6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165"/>
          <p:cNvGrpSpPr/>
          <p:nvPr/>
        </p:nvGrpSpPr>
        <p:grpSpPr>
          <a:xfrm>
            <a:off x="8482509" y="1892015"/>
            <a:ext cx="1359460" cy="1359460"/>
            <a:chOff x="3901550" y="2223725"/>
            <a:chExt cx="1557050" cy="1557050"/>
          </a:xfrm>
        </p:grpSpPr>
        <p:sp>
          <p:nvSpPr>
            <p:cNvPr id="4611" name="Google Shape;4611;p165"/>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65"/>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6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6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65"/>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6" name="Google Shape;4616;p165"/>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4617" name="Shape 4617"/>
        <p:cNvGrpSpPr/>
        <p:nvPr/>
      </p:nvGrpSpPr>
      <p:grpSpPr>
        <a:xfrm>
          <a:off x="0" y="0"/>
          <a:ext cx="0" cy="0"/>
          <a:chOff x="0" y="0"/>
          <a:chExt cx="0" cy="0"/>
        </a:xfrm>
      </p:grpSpPr>
      <p:sp>
        <p:nvSpPr>
          <p:cNvPr id="4618" name="Google Shape;4618;p166"/>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4619" name="Google Shape;4619;p166"/>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20" name="Google Shape;4620;p166"/>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21" name="Google Shape;4621;p166"/>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22" name="Google Shape;4622;p166"/>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4623" name="Google Shape;4623;p166"/>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24" name="Google Shape;4624;p166"/>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25" name="Google Shape;4625;p166"/>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4626" name="Google Shape;4626;p166"/>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4627" name="Google Shape;4627;p166"/>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628" name="Google Shape;4628;p166"/>
          <p:cNvGrpSpPr/>
          <p:nvPr/>
        </p:nvGrpSpPr>
        <p:grpSpPr>
          <a:xfrm flipH="1">
            <a:off x="2327254" y="4599425"/>
            <a:ext cx="4489475" cy="193775"/>
            <a:chOff x="1784500" y="1867350"/>
            <a:chExt cx="4489475" cy="193775"/>
          </a:xfrm>
        </p:grpSpPr>
        <p:sp>
          <p:nvSpPr>
            <p:cNvPr id="4629" name="Google Shape;4629;p16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166"/>
          <p:cNvGrpSpPr/>
          <p:nvPr/>
        </p:nvGrpSpPr>
        <p:grpSpPr>
          <a:xfrm flipH="1" rot="10800000">
            <a:off x="7381130" y="-502690"/>
            <a:ext cx="3382300" cy="1993950"/>
            <a:chOff x="1317925" y="2802775"/>
            <a:chExt cx="3382300" cy="1993950"/>
          </a:xfrm>
        </p:grpSpPr>
        <p:sp>
          <p:nvSpPr>
            <p:cNvPr id="4633" name="Google Shape;4633;p16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6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6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6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6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6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6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166"/>
          <p:cNvGrpSpPr/>
          <p:nvPr/>
        </p:nvGrpSpPr>
        <p:grpSpPr>
          <a:xfrm>
            <a:off x="-1021726" y="0"/>
            <a:ext cx="1734954" cy="1734954"/>
            <a:chOff x="6340050" y="754850"/>
            <a:chExt cx="1595800" cy="1595800"/>
          </a:xfrm>
        </p:grpSpPr>
        <p:sp>
          <p:nvSpPr>
            <p:cNvPr id="4646" name="Google Shape;4646;p16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4649" name="Shape 4649"/>
        <p:cNvGrpSpPr/>
        <p:nvPr/>
      </p:nvGrpSpPr>
      <p:grpSpPr>
        <a:xfrm>
          <a:off x="0" y="0"/>
          <a:ext cx="0" cy="0"/>
          <a:chOff x="0" y="0"/>
          <a:chExt cx="0" cy="0"/>
        </a:xfrm>
      </p:grpSpPr>
      <p:sp>
        <p:nvSpPr>
          <p:cNvPr id="4650" name="Google Shape;4650;p167"/>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4651" name="Google Shape;4651;p167"/>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4652" name="Google Shape;4652;p167"/>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4653" name="Google Shape;4653;p167"/>
          <p:cNvGrpSpPr/>
          <p:nvPr/>
        </p:nvGrpSpPr>
        <p:grpSpPr>
          <a:xfrm>
            <a:off x="7799275" y="4072050"/>
            <a:ext cx="631500" cy="721150"/>
            <a:chOff x="6533825" y="4313425"/>
            <a:chExt cx="631500" cy="721150"/>
          </a:xfrm>
        </p:grpSpPr>
        <p:sp>
          <p:nvSpPr>
            <p:cNvPr id="4654" name="Google Shape;4654;p167"/>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7"/>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67"/>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67"/>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7"/>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7"/>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7"/>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7"/>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7"/>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7"/>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7"/>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67"/>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67"/>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67"/>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7"/>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67"/>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67"/>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7"/>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7"/>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7"/>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7"/>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7"/>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7"/>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7"/>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67"/>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167"/>
          <p:cNvGrpSpPr/>
          <p:nvPr/>
        </p:nvGrpSpPr>
        <p:grpSpPr>
          <a:xfrm flipH="1">
            <a:off x="713217" y="4599425"/>
            <a:ext cx="4489475" cy="193775"/>
            <a:chOff x="1784500" y="1867350"/>
            <a:chExt cx="4489475" cy="193775"/>
          </a:xfrm>
        </p:grpSpPr>
        <p:sp>
          <p:nvSpPr>
            <p:cNvPr id="4680" name="Google Shape;4680;p16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6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6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4683" name="Shape 4683"/>
        <p:cNvGrpSpPr/>
        <p:nvPr/>
      </p:nvGrpSpPr>
      <p:grpSpPr>
        <a:xfrm>
          <a:off x="0" y="0"/>
          <a:ext cx="0" cy="0"/>
          <a:chOff x="0" y="0"/>
          <a:chExt cx="0" cy="0"/>
        </a:xfrm>
      </p:grpSpPr>
      <p:sp>
        <p:nvSpPr>
          <p:cNvPr id="4684" name="Google Shape;4684;p168"/>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685" name="Google Shape;4685;p168"/>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4686" name="Google Shape;4686;p168"/>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4687" name="Google Shape;4687;p168"/>
          <p:cNvGrpSpPr/>
          <p:nvPr/>
        </p:nvGrpSpPr>
        <p:grpSpPr>
          <a:xfrm flipH="1">
            <a:off x="-614106" y="-505328"/>
            <a:ext cx="1895833" cy="1895866"/>
            <a:chOff x="3835450" y="-252000"/>
            <a:chExt cx="1445325" cy="1445350"/>
          </a:xfrm>
        </p:grpSpPr>
        <p:sp>
          <p:nvSpPr>
            <p:cNvPr id="4688" name="Google Shape;4688;p168"/>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68"/>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68"/>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8"/>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8"/>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168"/>
          <p:cNvGrpSpPr/>
          <p:nvPr/>
        </p:nvGrpSpPr>
        <p:grpSpPr>
          <a:xfrm flipH="1">
            <a:off x="7862264" y="240504"/>
            <a:ext cx="2791286" cy="2599651"/>
            <a:chOff x="-1466486" y="2736279"/>
            <a:chExt cx="2791286" cy="2599651"/>
          </a:xfrm>
        </p:grpSpPr>
        <p:sp>
          <p:nvSpPr>
            <p:cNvPr id="4694" name="Google Shape;4694;p168"/>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5" name="Google Shape;4695;p168"/>
            <p:cNvGrpSpPr/>
            <p:nvPr/>
          </p:nvGrpSpPr>
          <p:grpSpPr>
            <a:xfrm>
              <a:off x="713226" y="3730956"/>
              <a:ext cx="611574" cy="610281"/>
              <a:chOff x="4496550" y="2819475"/>
              <a:chExt cx="366300" cy="365525"/>
            </a:xfrm>
          </p:grpSpPr>
          <p:sp>
            <p:nvSpPr>
              <p:cNvPr id="4696" name="Google Shape;4696;p16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8" name="Google Shape;4698;p168"/>
          <p:cNvGrpSpPr/>
          <p:nvPr/>
        </p:nvGrpSpPr>
        <p:grpSpPr>
          <a:xfrm>
            <a:off x="2327258" y="4599425"/>
            <a:ext cx="4489475" cy="193775"/>
            <a:chOff x="1784500" y="1867350"/>
            <a:chExt cx="4489475" cy="193775"/>
          </a:xfrm>
        </p:grpSpPr>
        <p:sp>
          <p:nvSpPr>
            <p:cNvPr id="4699" name="Google Shape;4699;p16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6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168"/>
          <p:cNvGrpSpPr/>
          <p:nvPr/>
        </p:nvGrpSpPr>
        <p:grpSpPr>
          <a:xfrm>
            <a:off x="245325" y="4072050"/>
            <a:ext cx="199875" cy="721150"/>
            <a:chOff x="188762" y="539500"/>
            <a:chExt cx="199875" cy="721150"/>
          </a:xfrm>
        </p:grpSpPr>
        <p:sp>
          <p:nvSpPr>
            <p:cNvPr id="4703" name="Google Shape;4703;p168"/>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68"/>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68"/>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68"/>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68"/>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68"/>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68"/>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68"/>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68"/>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68"/>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4713" name="Shape 4713"/>
        <p:cNvGrpSpPr/>
        <p:nvPr/>
      </p:nvGrpSpPr>
      <p:grpSpPr>
        <a:xfrm>
          <a:off x="0" y="0"/>
          <a:ext cx="0" cy="0"/>
          <a:chOff x="0" y="0"/>
          <a:chExt cx="0" cy="0"/>
        </a:xfrm>
      </p:grpSpPr>
      <p:sp>
        <p:nvSpPr>
          <p:cNvPr id="4714" name="Google Shape;4714;p16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715" name="Google Shape;4715;p169"/>
          <p:cNvGrpSpPr/>
          <p:nvPr/>
        </p:nvGrpSpPr>
        <p:grpSpPr>
          <a:xfrm>
            <a:off x="-675036" y="3983460"/>
            <a:ext cx="1895833" cy="1895866"/>
            <a:chOff x="3835450" y="-252000"/>
            <a:chExt cx="1445325" cy="1445350"/>
          </a:xfrm>
        </p:grpSpPr>
        <p:sp>
          <p:nvSpPr>
            <p:cNvPr id="4716" name="Google Shape;4716;p16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6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6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169"/>
          <p:cNvGrpSpPr/>
          <p:nvPr/>
        </p:nvGrpSpPr>
        <p:grpSpPr>
          <a:xfrm>
            <a:off x="7271250" y="3983450"/>
            <a:ext cx="3382300" cy="1993950"/>
            <a:chOff x="1317925" y="2802775"/>
            <a:chExt cx="3382300" cy="1993950"/>
          </a:xfrm>
        </p:grpSpPr>
        <p:sp>
          <p:nvSpPr>
            <p:cNvPr id="4722" name="Google Shape;4722;p16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6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6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6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6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6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6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169"/>
          <p:cNvGrpSpPr/>
          <p:nvPr/>
        </p:nvGrpSpPr>
        <p:grpSpPr>
          <a:xfrm flipH="1">
            <a:off x="8427099" y="0"/>
            <a:ext cx="1734954" cy="1734954"/>
            <a:chOff x="6340050" y="754850"/>
            <a:chExt cx="1595800" cy="1595800"/>
          </a:xfrm>
        </p:grpSpPr>
        <p:sp>
          <p:nvSpPr>
            <p:cNvPr id="4735" name="Google Shape;4735;p16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6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4738" name="Shape 4738"/>
        <p:cNvGrpSpPr/>
        <p:nvPr/>
      </p:nvGrpSpPr>
      <p:grpSpPr>
        <a:xfrm>
          <a:off x="0" y="0"/>
          <a:ext cx="0" cy="0"/>
          <a:chOff x="0" y="0"/>
          <a:chExt cx="0" cy="0"/>
        </a:xfrm>
      </p:grpSpPr>
      <p:sp>
        <p:nvSpPr>
          <p:cNvPr id="4739" name="Google Shape;4739;p17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740" name="Google Shape;4740;p170"/>
          <p:cNvGrpSpPr/>
          <p:nvPr/>
        </p:nvGrpSpPr>
        <p:grpSpPr>
          <a:xfrm>
            <a:off x="8430750" y="1225934"/>
            <a:ext cx="2691676" cy="2691631"/>
            <a:chOff x="5165750" y="-1146341"/>
            <a:chExt cx="2691676" cy="2691631"/>
          </a:xfrm>
        </p:grpSpPr>
        <p:sp>
          <p:nvSpPr>
            <p:cNvPr id="4741" name="Google Shape;4741;p17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7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7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7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7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7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7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7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7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170"/>
          <p:cNvGrpSpPr/>
          <p:nvPr/>
        </p:nvGrpSpPr>
        <p:grpSpPr>
          <a:xfrm>
            <a:off x="3241325" y="4828856"/>
            <a:ext cx="2790375" cy="64975"/>
            <a:chOff x="5954300" y="4334988"/>
            <a:chExt cx="2790375" cy="64975"/>
          </a:xfrm>
        </p:grpSpPr>
        <p:sp>
          <p:nvSpPr>
            <p:cNvPr id="4751" name="Google Shape;4751;p17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7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7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7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7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7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7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7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7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7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7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7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7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7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7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7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7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7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7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7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170"/>
          <p:cNvGrpSpPr/>
          <p:nvPr/>
        </p:nvGrpSpPr>
        <p:grpSpPr>
          <a:xfrm>
            <a:off x="-646216" y="-10"/>
            <a:ext cx="1359460" cy="1359460"/>
            <a:chOff x="3901550" y="2223725"/>
            <a:chExt cx="1557050" cy="1557050"/>
          </a:xfrm>
        </p:grpSpPr>
        <p:sp>
          <p:nvSpPr>
            <p:cNvPr id="4772" name="Google Shape;4772;p17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7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7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7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7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4777" name="Shape 4777"/>
        <p:cNvGrpSpPr/>
        <p:nvPr/>
      </p:nvGrpSpPr>
      <p:grpSpPr>
        <a:xfrm>
          <a:off x="0" y="0"/>
          <a:ext cx="0" cy="0"/>
          <a:chOff x="0" y="0"/>
          <a:chExt cx="0" cy="0"/>
        </a:xfrm>
      </p:grpSpPr>
      <p:sp>
        <p:nvSpPr>
          <p:cNvPr id="4778" name="Google Shape;4778;p17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779" name="Google Shape;4779;p171"/>
          <p:cNvGrpSpPr/>
          <p:nvPr/>
        </p:nvGrpSpPr>
        <p:grpSpPr>
          <a:xfrm>
            <a:off x="8295561" y="0"/>
            <a:ext cx="1734954" cy="1734954"/>
            <a:chOff x="6340050" y="754850"/>
            <a:chExt cx="1595800" cy="1595800"/>
          </a:xfrm>
        </p:grpSpPr>
        <p:sp>
          <p:nvSpPr>
            <p:cNvPr id="4780" name="Google Shape;4780;p17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7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7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171"/>
          <p:cNvGrpSpPr/>
          <p:nvPr/>
        </p:nvGrpSpPr>
        <p:grpSpPr>
          <a:xfrm rot="5400000">
            <a:off x="-330326" y="711337"/>
            <a:ext cx="1351125" cy="232319"/>
            <a:chOff x="5486725" y="543869"/>
            <a:chExt cx="1351125" cy="232319"/>
          </a:xfrm>
        </p:grpSpPr>
        <p:sp>
          <p:nvSpPr>
            <p:cNvPr id="4784" name="Google Shape;4784;p171"/>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71"/>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71"/>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71"/>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71"/>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71"/>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71"/>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71"/>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71"/>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71"/>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71"/>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71"/>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71"/>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71"/>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71"/>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71"/>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71"/>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71"/>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71"/>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71"/>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4804" name="Shape 4804"/>
        <p:cNvGrpSpPr/>
        <p:nvPr/>
      </p:nvGrpSpPr>
      <p:grpSpPr>
        <a:xfrm>
          <a:off x="0" y="0"/>
          <a:ext cx="0" cy="0"/>
          <a:chOff x="0" y="0"/>
          <a:chExt cx="0" cy="0"/>
        </a:xfrm>
      </p:grpSpPr>
      <p:grpSp>
        <p:nvGrpSpPr>
          <p:cNvPr id="4805" name="Google Shape;4805;p172"/>
          <p:cNvGrpSpPr/>
          <p:nvPr/>
        </p:nvGrpSpPr>
        <p:grpSpPr>
          <a:xfrm flipH="1">
            <a:off x="7875508" y="-320208"/>
            <a:ext cx="1604419" cy="1604360"/>
            <a:chOff x="-74975" y="157600"/>
            <a:chExt cx="1604419" cy="1604360"/>
          </a:xfrm>
        </p:grpSpPr>
        <p:sp>
          <p:nvSpPr>
            <p:cNvPr id="4806" name="Google Shape;4806;p17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7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7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7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7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7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7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7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7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172"/>
          <p:cNvGrpSpPr/>
          <p:nvPr/>
        </p:nvGrpSpPr>
        <p:grpSpPr>
          <a:xfrm flipH="1">
            <a:off x="-1004852" y="-327975"/>
            <a:ext cx="1734954" cy="1734954"/>
            <a:chOff x="6340050" y="754850"/>
            <a:chExt cx="1595800" cy="1595800"/>
          </a:xfrm>
        </p:grpSpPr>
        <p:sp>
          <p:nvSpPr>
            <p:cNvPr id="4816" name="Google Shape;4816;p17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7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7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172"/>
          <p:cNvGrpSpPr/>
          <p:nvPr/>
        </p:nvGrpSpPr>
        <p:grpSpPr>
          <a:xfrm flipH="1">
            <a:off x="2535404" y="4599424"/>
            <a:ext cx="1351125" cy="232319"/>
            <a:chOff x="5486725" y="543869"/>
            <a:chExt cx="1351125" cy="232319"/>
          </a:xfrm>
        </p:grpSpPr>
        <p:sp>
          <p:nvSpPr>
            <p:cNvPr id="4820" name="Google Shape;4820;p172"/>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72"/>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72"/>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72"/>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72"/>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72"/>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72"/>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72"/>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72"/>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72"/>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72"/>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72"/>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72"/>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72"/>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72"/>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72"/>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72"/>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72"/>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72"/>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72"/>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0" name="Google Shape;4840;p17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4841" name="Shape 4841"/>
        <p:cNvGrpSpPr/>
        <p:nvPr/>
      </p:nvGrpSpPr>
      <p:grpSpPr>
        <a:xfrm>
          <a:off x="0" y="0"/>
          <a:ext cx="0" cy="0"/>
          <a:chOff x="0" y="0"/>
          <a:chExt cx="0" cy="0"/>
        </a:xfrm>
      </p:grpSpPr>
      <p:sp>
        <p:nvSpPr>
          <p:cNvPr id="4842" name="Google Shape;4842;p17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843" name="Google Shape;4843;p173"/>
          <p:cNvGrpSpPr/>
          <p:nvPr/>
        </p:nvGrpSpPr>
        <p:grpSpPr>
          <a:xfrm flipH="1">
            <a:off x="7919517" y="-709553"/>
            <a:ext cx="1895833" cy="1895866"/>
            <a:chOff x="3835450" y="-252000"/>
            <a:chExt cx="1445325" cy="1445350"/>
          </a:xfrm>
        </p:grpSpPr>
        <p:sp>
          <p:nvSpPr>
            <p:cNvPr id="4844" name="Google Shape;4844;p17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7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7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7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7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173"/>
          <p:cNvGrpSpPr/>
          <p:nvPr/>
        </p:nvGrpSpPr>
        <p:grpSpPr>
          <a:xfrm>
            <a:off x="-1021739" y="0"/>
            <a:ext cx="1734954" cy="1734954"/>
            <a:chOff x="6340050" y="754850"/>
            <a:chExt cx="1595800" cy="1595800"/>
          </a:xfrm>
        </p:grpSpPr>
        <p:sp>
          <p:nvSpPr>
            <p:cNvPr id="4850" name="Google Shape;4850;p17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7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7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4853" name="Shape 4853"/>
        <p:cNvGrpSpPr/>
        <p:nvPr/>
      </p:nvGrpSpPr>
      <p:grpSpPr>
        <a:xfrm>
          <a:off x="0" y="0"/>
          <a:ext cx="0" cy="0"/>
          <a:chOff x="0" y="0"/>
          <a:chExt cx="0" cy="0"/>
        </a:xfrm>
      </p:grpSpPr>
      <p:sp>
        <p:nvSpPr>
          <p:cNvPr id="4854" name="Google Shape;4854;p17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855" name="Google Shape;4855;p174"/>
          <p:cNvGrpSpPr/>
          <p:nvPr/>
        </p:nvGrpSpPr>
        <p:grpSpPr>
          <a:xfrm rot="10800000">
            <a:off x="-1421297" y="-502690"/>
            <a:ext cx="3382300" cy="1993950"/>
            <a:chOff x="1317925" y="2802775"/>
            <a:chExt cx="3382300" cy="1993950"/>
          </a:xfrm>
        </p:grpSpPr>
        <p:sp>
          <p:nvSpPr>
            <p:cNvPr id="4856" name="Google Shape;4856;p17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7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7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7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7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7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7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7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7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7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7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7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174"/>
          <p:cNvGrpSpPr/>
          <p:nvPr/>
        </p:nvGrpSpPr>
        <p:grpSpPr>
          <a:xfrm>
            <a:off x="3176813" y="4566944"/>
            <a:ext cx="2790375" cy="64975"/>
            <a:chOff x="5954300" y="4334988"/>
            <a:chExt cx="2790375" cy="64975"/>
          </a:xfrm>
        </p:grpSpPr>
        <p:sp>
          <p:nvSpPr>
            <p:cNvPr id="4869" name="Google Shape;4869;p17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7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7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7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7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7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7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7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7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7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7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7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7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7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7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7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7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7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7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7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174"/>
          <p:cNvGrpSpPr/>
          <p:nvPr/>
        </p:nvGrpSpPr>
        <p:grpSpPr>
          <a:xfrm>
            <a:off x="8482509" y="1395590"/>
            <a:ext cx="1359460" cy="1359460"/>
            <a:chOff x="3901550" y="2223725"/>
            <a:chExt cx="1557050" cy="1557050"/>
          </a:xfrm>
        </p:grpSpPr>
        <p:sp>
          <p:nvSpPr>
            <p:cNvPr id="4890" name="Google Shape;4890;p17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7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7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7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7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4895" name="Shape 4895"/>
        <p:cNvGrpSpPr/>
        <p:nvPr/>
      </p:nvGrpSpPr>
      <p:grpSpPr>
        <a:xfrm>
          <a:off x="0" y="0"/>
          <a:ext cx="0" cy="0"/>
          <a:chOff x="0" y="0"/>
          <a:chExt cx="0" cy="0"/>
        </a:xfrm>
      </p:grpSpPr>
      <p:sp>
        <p:nvSpPr>
          <p:cNvPr id="4896" name="Google Shape;4896;p17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897" name="Google Shape;4897;p175"/>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8" name="Google Shape;4898;p175"/>
          <p:cNvGrpSpPr/>
          <p:nvPr/>
        </p:nvGrpSpPr>
        <p:grpSpPr>
          <a:xfrm>
            <a:off x="-1978450" y="1225934"/>
            <a:ext cx="2691676" cy="2691631"/>
            <a:chOff x="5165750" y="-1146341"/>
            <a:chExt cx="2691676" cy="2691631"/>
          </a:xfrm>
        </p:grpSpPr>
        <p:sp>
          <p:nvSpPr>
            <p:cNvPr id="4899" name="Google Shape;4899;p17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7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7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7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7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7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7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7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7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175"/>
          <p:cNvGrpSpPr/>
          <p:nvPr/>
        </p:nvGrpSpPr>
        <p:grpSpPr>
          <a:xfrm>
            <a:off x="8430782" y="539079"/>
            <a:ext cx="2471175" cy="2747975"/>
            <a:chOff x="7398357" y="-662077"/>
            <a:chExt cx="2471175" cy="2747975"/>
          </a:xfrm>
        </p:grpSpPr>
        <p:sp>
          <p:nvSpPr>
            <p:cNvPr id="4909" name="Google Shape;4909;p175"/>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75"/>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75"/>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75"/>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75"/>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4914" name="Shape 4914"/>
        <p:cNvGrpSpPr/>
        <p:nvPr/>
      </p:nvGrpSpPr>
      <p:grpSpPr>
        <a:xfrm>
          <a:off x="0" y="0"/>
          <a:ext cx="0" cy="0"/>
          <a:chOff x="0" y="0"/>
          <a:chExt cx="0" cy="0"/>
        </a:xfrm>
      </p:grpSpPr>
      <p:sp>
        <p:nvSpPr>
          <p:cNvPr id="4915" name="Google Shape;4915;p17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916" name="Google Shape;4916;p176"/>
          <p:cNvGrpSpPr/>
          <p:nvPr/>
        </p:nvGrpSpPr>
        <p:grpSpPr>
          <a:xfrm flipH="1">
            <a:off x="-1513236" y="3983450"/>
            <a:ext cx="3382300" cy="1993950"/>
            <a:chOff x="1317925" y="2802775"/>
            <a:chExt cx="3382300" cy="1993950"/>
          </a:xfrm>
        </p:grpSpPr>
        <p:sp>
          <p:nvSpPr>
            <p:cNvPr id="4917" name="Google Shape;4917;p17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7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7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7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7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7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7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7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7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7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7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7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176"/>
          <p:cNvGrpSpPr/>
          <p:nvPr/>
        </p:nvGrpSpPr>
        <p:grpSpPr>
          <a:xfrm>
            <a:off x="245325" y="539500"/>
            <a:ext cx="199875" cy="721150"/>
            <a:chOff x="188762" y="539500"/>
            <a:chExt cx="199875" cy="721150"/>
          </a:xfrm>
        </p:grpSpPr>
        <p:sp>
          <p:nvSpPr>
            <p:cNvPr id="4930" name="Google Shape;4930;p176"/>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76"/>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76"/>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76"/>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76"/>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76"/>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76"/>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76"/>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76"/>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76"/>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176"/>
          <p:cNvGrpSpPr/>
          <p:nvPr/>
        </p:nvGrpSpPr>
        <p:grpSpPr>
          <a:xfrm flipH="1">
            <a:off x="7855963" y="-320208"/>
            <a:ext cx="1604419" cy="1604360"/>
            <a:chOff x="-74975" y="157600"/>
            <a:chExt cx="1604419" cy="1604360"/>
          </a:xfrm>
        </p:grpSpPr>
        <p:sp>
          <p:nvSpPr>
            <p:cNvPr id="4941" name="Google Shape;4941;p17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7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7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7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7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7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7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7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7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4950" name="Shape 4950"/>
        <p:cNvGrpSpPr/>
        <p:nvPr/>
      </p:nvGrpSpPr>
      <p:grpSpPr>
        <a:xfrm>
          <a:off x="0" y="0"/>
          <a:ext cx="0" cy="0"/>
          <a:chOff x="0" y="0"/>
          <a:chExt cx="0" cy="0"/>
        </a:xfrm>
      </p:grpSpPr>
      <p:sp>
        <p:nvSpPr>
          <p:cNvPr id="4951" name="Google Shape;4951;p17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4952" name="Google Shape;4952;p177"/>
          <p:cNvGrpSpPr/>
          <p:nvPr/>
        </p:nvGrpSpPr>
        <p:grpSpPr>
          <a:xfrm>
            <a:off x="245325" y="539500"/>
            <a:ext cx="199875" cy="721150"/>
            <a:chOff x="188762" y="539500"/>
            <a:chExt cx="199875" cy="721150"/>
          </a:xfrm>
        </p:grpSpPr>
        <p:sp>
          <p:nvSpPr>
            <p:cNvPr id="4953" name="Google Shape;4953;p177"/>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77"/>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77"/>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77"/>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77"/>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77"/>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77"/>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77"/>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77"/>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77"/>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177"/>
          <p:cNvGrpSpPr/>
          <p:nvPr/>
        </p:nvGrpSpPr>
        <p:grpSpPr>
          <a:xfrm flipH="1" rot="5400000">
            <a:off x="3176355" y="4343939"/>
            <a:ext cx="2791286" cy="2599651"/>
            <a:chOff x="-1466486" y="2736279"/>
            <a:chExt cx="2791286" cy="2599651"/>
          </a:xfrm>
        </p:grpSpPr>
        <p:sp>
          <p:nvSpPr>
            <p:cNvPr id="4964" name="Google Shape;4964;p177"/>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5" name="Google Shape;4965;p177"/>
            <p:cNvGrpSpPr/>
            <p:nvPr/>
          </p:nvGrpSpPr>
          <p:grpSpPr>
            <a:xfrm>
              <a:off x="713226" y="3730956"/>
              <a:ext cx="611574" cy="610281"/>
              <a:chOff x="4496550" y="2819475"/>
              <a:chExt cx="366300" cy="365525"/>
            </a:xfrm>
          </p:grpSpPr>
          <p:sp>
            <p:nvSpPr>
              <p:cNvPr id="4966" name="Google Shape;4966;p177"/>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77"/>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8" name="Google Shape;4968;p177"/>
          <p:cNvGrpSpPr/>
          <p:nvPr/>
        </p:nvGrpSpPr>
        <p:grpSpPr>
          <a:xfrm>
            <a:off x="8430782" y="539079"/>
            <a:ext cx="2471175" cy="2747975"/>
            <a:chOff x="7398357" y="-662077"/>
            <a:chExt cx="2471175" cy="2747975"/>
          </a:xfrm>
        </p:grpSpPr>
        <p:sp>
          <p:nvSpPr>
            <p:cNvPr id="4969" name="Google Shape;4969;p177"/>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77"/>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77"/>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77"/>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77"/>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4974" name="Shape 4974"/>
        <p:cNvGrpSpPr/>
        <p:nvPr/>
      </p:nvGrpSpPr>
      <p:grpSpPr>
        <a:xfrm>
          <a:off x="0" y="0"/>
          <a:ext cx="0" cy="0"/>
          <a:chOff x="0" y="0"/>
          <a:chExt cx="0" cy="0"/>
        </a:xfrm>
      </p:grpSpPr>
      <p:sp>
        <p:nvSpPr>
          <p:cNvPr id="4975" name="Google Shape;4975;p178"/>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4976" name="Google Shape;4976;p178"/>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4977" name="Google Shape;4977;p178"/>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4978" name="Google Shape;4978;p178"/>
          <p:cNvGrpSpPr/>
          <p:nvPr/>
        </p:nvGrpSpPr>
        <p:grpSpPr>
          <a:xfrm>
            <a:off x="-1030213" y="1623822"/>
            <a:ext cx="1895833" cy="1895866"/>
            <a:chOff x="3835450" y="-252000"/>
            <a:chExt cx="1445325" cy="1445350"/>
          </a:xfrm>
        </p:grpSpPr>
        <p:sp>
          <p:nvSpPr>
            <p:cNvPr id="4979" name="Google Shape;4979;p178"/>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78"/>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78"/>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78"/>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78"/>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4984" name="Shape 4984"/>
        <p:cNvGrpSpPr/>
        <p:nvPr/>
      </p:nvGrpSpPr>
      <p:grpSpPr>
        <a:xfrm>
          <a:off x="0" y="0"/>
          <a:ext cx="0" cy="0"/>
          <a:chOff x="0" y="0"/>
          <a:chExt cx="0" cy="0"/>
        </a:xfrm>
      </p:grpSpPr>
      <p:grpSp>
        <p:nvGrpSpPr>
          <p:cNvPr id="4985" name="Google Shape;4985;p179"/>
          <p:cNvGrpSpPr/>
          <p:nvPr/>
        </p:nvGrpSpPr>
        <p:grpSpPr>
          <a:xfrm>
            <a:off x="8430750" y="1225934"/>
            <a:ext cx="2691676" cy="2691631"/>
            <a:chOff x="5165750" y="-1146341"/>
            <a:chExt cx="2691676" cy="2691631"/>
          </a:xfrm>
        </p:grpSpPr>
        <p:sp>
          <p:nvSpPr>
            <p:cNvPr id="4986" name="Google Shape;4986;p17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7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7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7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7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7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7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7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7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179"/>
          <p:cNvGrpSpPr/>
          <p:nvPr/>
        </p:nvGrpSpPr>
        <p:grpSpPr>
          <a:xfrm>
            <a:off x="713225" y="4828856"/>
            <a:ext cx="2790375" cy="64975"/>
            <a:chOff x="5954300" y="4334988"/>
            <a:chExt cx="2790375" cy="64975"/>
          </a:xfrm>
        </p:grpSpPr>
        <p:sp>
          <p:nvSpPr>
            <p:cNvPr id="4996" name="Google Shape;4996;p17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7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7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7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7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7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7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7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7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7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7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7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7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7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7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7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7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7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7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7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179"/>
          <p:cNvGrpSpPr/>
          <p:nvPr/>
        </p:nvGrpSpPr>
        <p:grpSpPr>
          <a:xfrm>
            <a:off x="-319052" y="-320208"/>
            <a:ext cx="1604419" cy="1604360"/>
            <a:chOff x="-74975" y="157600"/>
            <a:chExt cx="1604419" cy="1604360"/>
          </a:xfrm>
        </p:grpSpPr>
        <p:sp>
          <p:nvSpPr>
            <p:cNvPr id="5017" name="Google Shape;5017;p17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7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7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7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7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7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7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7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7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5026" name="Shape 5026"/>
        <p:cNvGrpSpPr/>
        <p:nvPr/>
      </p:nvGrpSpPr>
      <p:grpSpPr>
        <a:xfrm>
          <a:off x="0" y="0"/>
          <a:ext cx="0" cy="0"/>
          <a:chOff x="0" y="0"/>
          <a:chExt cx="0" cy="0"/>
        </a:xfrm>
      </p:grpSpPr>
      <p:grpSp>
        <p:nvGrpSpPr>
          <p:cNvPr id="5027" name="Google Shape;5027;p180"/>
          <p:cNvGrpSpPr/>
          <p:nvPr/>
        </p:nvGrpSpPr>
        <p:grpSpPr>
          <a:xfrm>
            <a:off x="7271250" y="3754850"/>
            <a:ext cx="3382300" cy="1993950"/>
            <a:chOff x="1317925" y="2802775"/>
            <a:chExt cx="3382300" cy="1993950"/>
          </a:xfrm>
        </p:grpSpPr>
        <p:sp>
          <p:nvSpPr>
            <p:cNvPr id="5028" name="Google Shape;5028;p18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8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8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8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8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8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8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8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8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8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8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8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180"/>
          <p:cNvGrpSpPr/>
          <p:nvPr/>
        </p:nvGrpSpPr>
        <p:grpSpPr>
          <a:xfrm flipH="1">
            <a:off x="2244842" y="345725"/>
            <a:ext cx="4489475" cy="193775"/>
            <a:chOff x="1784500" y="1867350"/>
            <a:chExt cx="4489475" cy="193775"/>
          </a:xfrm>
        </p:grpSpPr>
        <p:sp>
          <p:nvSpPr>
            <p:cNvPr id="5041" name="Google Shape;5041;p18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8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8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4" name="Google Shape;5044;p180"/>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048" name="Shape 5048"/>
        <p:cNvGrpSpPr/>
        <p:nvPr/>
      </p:nvGrpSpPr>
      <p:grpSpPr>
        <a:xfrm>
          <a:off x="0" y="0"/>
          <a:ext cx="0" cy="0"/>
          <a:chOff x="0" y="0"/>
          <a:chExt cx="0" cy="0"/>
        </a:xfrm>
      </p:grpSpPr>
      <p:grpSp>
        <p:nvGrpSpPr>
          <p:cNvPr id="5049" name="Google Shape;5049;p182"/>
          <p:cNvGrpSpPr/>
          <p:nvPr/>
        </p:nvGrpSpPr>
        <p:grpSpPr>
          <a:xfrm>
            <a:off x="8295550" y="2437150"/>
            <a:ext cx="631500" cy="721150"/>
            <a:chOff x="6533825" y="4313425"/>
            <a:chExt cx="631500" cy="721150"/>
          </a:xfrm>
        </p:grpSpPr>
        <p:sp>
          <p:nvSpPr>
            <p:cNvPr id="5050" name="Google Shape;5050;p182"/>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82"/>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82"/>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82"/>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82"/>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82"/>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82"/>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82"/>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82"/>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82"/>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82"/>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82"/>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82"/>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82"/>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82"/>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82"/>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82"/>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82"/>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82"/>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82"/>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82"/>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82"/>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82"/>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82"/>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82"/>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182"/>
          <p:cNvGrpSpPr/>
          <p:nvPr/>
        </p:nvGrpSpPr>
        <p:grpSpPr>
          <a:xfrm>
            <a:off x="7271250" y="3754850"/>
            <a:ext cx="3382300" cy="1993950"/>
            <a:chOff x="1317925" y="2802775"/>
            <a:chExt cx="3382300" cy="1993950"/>
          </a:xfrm>
        </p:grpSpPr>
        <p:sp>
          <p:nvSpPr>
            <p:cNvPr id="5076" name="Google Shape;5076;p18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8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8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8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8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8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8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8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8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8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8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8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182"/>
          <p:cNvGrpSpPr/>
          <p:nvPr/>
        </p:nvGrpSpPr>
        <p:grpSpPr>
          <a:xfrm flipH="1">
            <a:off x="2244842" y="4599425"/>
            <a:ext cx="4489475" cy="193775"/>
            <a:chOff x="1784500" y="1867350"/>
            <a:chExt cx="4489475" cy="193775"/>
          </a:xfrm>
        </p:grpSpPr>
        <p:sp>
          <p:nvSpPr>
            <p:cNvPr id="5089" name="Google Shape;5089;p18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8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8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182"/>
          <p:cNvGrpSpPr/>
          <p:nvPr/>
        </p:nvGrpSpPr>
        <p:grpSpPr>
          <a:xfrm>
            <a:off x="2328517" y="345725"/>
            <a:ext cx="4489475" cy="193775"/>
            <a:chOff x="1784500" y="1867350"/>
            <a:chExt cx="4489475" cy="193775"/>
          </a:xfrm>
        </p:grpSpPr>
        <p:sp>
          <p:nvSpPr>
            <p:cNvPr id="5093" name="Google Shape;5093;p18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8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8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6" name="Google Shape;5096;p182"/>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5097" name="Google Shape;5097;p182"/>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098" name="Shape 5098"/>
        <p:cNvGrpSpPr/>
        <p:nvPr/>
      </p:nvGrpSpPr>
      <p:grpSpPr>
        <a:xfrm>
          <a:off x="0" y="0"/>
          <a:ext cx="0" cy="0"/>
          <a:chOff x="0" y="0"/>
          <a:chExt cx="0" cy="0"/>
        </a:xfrm>
      </p:grpSpPr>
      <p:grpSp>
        <p:nvGrpSpPr>
          <p:cNvPr id="5099" name="Google Shape;5099;p183"/>
          <p:cNvGrpSpPr/>
          <p:nvPr/>
        </p:nvGrpSpPr>
        <p:grpSpPr>
          <a:xfrm>
            <a:off x="3941292" y="345725"/>
            <a:ext cx="4489475" cy="193775"/>
            <a:chOff x="1784500" y="1867350"/>
            <a:chExt cx="4489475" cy="193775"/>
          </a:xfrm>
        </p:grpSpPr>
        <p:sp>
          <p:nvSpPr>
            <p:cNvPr id="5100" name="Google Shape;5100;p18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8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8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183"/>
          <p:cNvGrpSpPr/>
          <p:nvPr/>
        </p:nvGrpSpPr>
        <p:grpSpPr>
          <a:xfrm rot="10800000">
            <a:off x="-1421297" y="-502690"/>
            <a:ext cx="3382300" cy="1993950"/>
            <a:chOff x="1317925" y="2802775"/>
            <a:chExt cx="3382300" cy="1993950"/>
          </a:xfrm>
        </p:grpSpPr>
        <p:sp>
          <p:nvSpPr>
            <p:cNvPr id="5104" name="Google Shape;5104;p18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8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8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8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8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8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8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8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8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8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8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8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183"/>
          <p:cNvGrpSpPr/>
          <p:nvPr/>
        </p:nvGrpSpPr>
        <p:grpSpPr>
          <a:xfrm>
            <a:off x="5640400" y="4566944"/>
            <a:ext cx="2790375" cy="64975"/>
            <a:chOff x="5954300" y="4334988"/>
            <a:chExt cx="2790375" cy="64975"/>
          </a:xfrm>
        </p:grpSpPr>
        <p:sp>
          <p:nvSpPr>
            <p:cNvPr id="5117" name="Google Shape;5117;p18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8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8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8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8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8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8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8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8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8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8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8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8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8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8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8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8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8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8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8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7" name="Google Shape;5137;p183"/>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138" name="Google Shape;5138;p183"/>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5139" name="Google Shape;5139;p183"/>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140" name="Shape 5140"/>
        <p:cNvGrpSpPr/>
        <p:nvPr/>
      </p:nvGrpSpPr>
      <p:grpSpPr>
        <a:xfrm>
          <a:off x="0" y="0"/>
          <a:ext cx="0" cy="0"/>
          <a:chOff x="0" y="0"/>
          <a:chExt cx="0" cy="0"/>
        </a:xfrm>
      </p:grpSpPr>
      <p:sp>
        <p:nvSpPr>
          <p:cNvPr id="5141" name="Google Shape;5141;p184"/>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142" name="Google Shape;5142;p184"/>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143" name="Google Shape;5143;p184"/>
          <p:cNvGrpSpPr/>
          <p:nvPr/>
        </p:nvGrpSpPr>
        <p:grpSpPr>
          <a:xfrm>
            <a:off x="-1517425" y="451459"/>
            <a:ext cx="2691676" cy="2691631"/>
            <a:chOff x="5165750" y="-1146341"/>
            <a:chExt cx="2691676" cy="2691631"/>
          </a:xfrm>
        </p:grpSpPr>
        <p:sp>
          <p:nvSpPr>
            <p:cNvPr id="5144" name="Google Shape;5144;p18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8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8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8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8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8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8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8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8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184"/>
          <p:cNvGrpSpPr/>
          <p:nvPr/>
        </p:nvGrpSpPr>
        <p:grpSpPr>
          <a:xfrm>
            <a:off x="8123432" y="423291"/>
            <a:ext cx="2471175" cy="2747975"/>
            <a:chOff x="7398357" y="-662077"/>
            <a:chExt cx="2471175" cy="2747975"/>
          </a:xfrm>
        </p:grpSpPr>
        <p:sp>
          <p:nvSpPr>
            <p:cNvPr id="5154" name="Google Shape;5154;p184"/>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84"/>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84"/>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84"/>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84"/>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184"/>
          <p:cNvGrpSpPr/>
          <p:nvPr/>
        </p:nvGrpSpPr>
        <p:grpSpPr>
          <a:xfrm>
            <a:off x="3176825" y="4828856"/>
            <a:ext cx="2790375" cy="64975"/>
            <a:chOff x="5954300" y="4334988"/>
            <a:chExt cx="2790375" cy="64975"/>
          </a:xfrm>
        </p:grpSpPr>
        <p:sp>
          <p:nvSpPr>
            <p:cNvPr id="5160" name="Google Shape;5160;p18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8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8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8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8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8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8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8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8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8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8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8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8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8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8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8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8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8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8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8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180" name="Shape 5180"/>
        <p:cNvGrpSpPr/>
        <p:nvPr/>
      </p:nvGrpSpPr>
      <p:grpSpPr>
        <a:xfrm>
          <a:off x="0" y="0"/>
          <a:ext cx="0" cy="0"/>
          <a:chOff x="0" y="0"/>
          <a:chExt cx="0" cy="0"/>
        </a:xfrm>
      </p:grpSpPr>
      <p:grpSp>
        <p:nvGrpSpPr>
          <p:cNvPr id="5181" name="Google Shape;5181;p185"/>
          <p:cNvGrpSpPr/>
          <p:nvPr/>
        </p:nvGrpSpPr>
        <p:grpSpPr>
          <a:xfrm flipH="1">
            <a:off x="7919517" y="3983460"/>
            <a:ext cx="1895833" cy="1895866"/>
            <a:chOff x="3835450" y="-252000"/>
            <a:chExt cx="1445325" cy="1445350"/>
          </a:xfrm>
        </p:grpSpPr>
        <p:sp>
          <p:nvSpPr>
            <p:cNvPr id="5182" name="Google Shape;5182;p18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8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8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8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8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185"/>
          <p:cNvGrpSpPr/>
          <p:nvPr/>
        </p:nvGrpSpPr>
        <p:grpSpPr>
          <a:xfrm flipH="1">
            <a:off x="-1513236" y="3983450"/>
            <a:ext cx="3382300" cy="1993950"/>
            <a:chOff x="1317925" y="2802775"/>
            <a:chExt cx="3382300" cy="1993950"/>
          </a:xfrm>
        </p:grpSpPr>
        <p:sp>
          <p:nvSpPr>
            <p:cNvPr id="5188" name="Google Shape;5188;p18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8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8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8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8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8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8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8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8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8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8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8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185"/>
          <p:cNvGrpSpPr/>
          <p:nvPr/>
        </p:nvGrpSpPr>
        <p:grpSpPr>
          <a:xfrm>
            <a:off x="-1021739" y="0"/>
            <a:ext cx="1734954" cy="1734954"/>
            <a:chOff x="6340050" y="754850"/>
            <a:chExt cx="1595800" cy="1595800"/>
          </a:xfrm>
        </p:grpSpPr>
        <p:sp>
          <p:nvSpPr>
            <p:cNvPr id="5201" name="Google Shape;5201;p18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8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8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185"/>
          <p:cNvGrpSpPr/>
          <p:nvPr/>
        </p:nvGrpSpPr>
        <p:grpSpPr>
          <a:xfrm flipH="1">
            <a:off x="7855963" y="-320208"/>
            <a:ext cx="1604419" cy="1604360"/>
            <a:chOff x="-74975" y="157600"/>
            <a:chExt cx="1604419" cy="1604360"/>
          </a:xfrm>
        </p:grpSpPr>
        <p:sp>
          <p:nvSpPr>
            <p:cNvPr id="5205" name="Google Shape;5205;p18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8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8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8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8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8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8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8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8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4" name="Google Shape;5214;p185"/>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15" name="Google Shape;5215;p185"/>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16" name="Google Shape;5216;p18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217" name="Shape 5217"/>
        <p:cNvGrpSpPr/>
        <p:nvPr/>
      </p:nvGrpSpPr>
      <p:grpSpPr>
        <a:xfrm>
          <a:off x="0" y="0"/>
          <a:ext cx="0" cy="0"/>
          <a:chOff x="0" y="0"/>
          <a:chExt cx="0" cy="0"/>
        </a:xfrm>
      </p:grpSpPr>
      <p:grpSp>
        <p:nvGrpSpPr>
          <p:cNvPr id="5218" name="Google Shape;5218;p186"/>
          <p:cNvGrpSpPr/>
          <p:nvPr/>
        </p:nvGrpSpPr>
        <p:grpSpPr>
          <a:xfrm>
            <a:off x="8295561" y="0"/>
            <a:ext cx="1734954" cy="1734954"/>
            <a:chOff x="6340050" y="754850"/>
            <a:chExt cx="1595800" cy="1595800"/>
          </a:xfrm>
        </p:grpSpPr>
        <p:sp>
          <p:nvSpPr>
            <p:cNvPr id="5219" name="Google Shape;5219;p18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8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8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186"/>
          <p:cNvGrpSpPr/>
          <p:nvPr/>
        </p:nvGrpSpPr>
        <p:grpSpPr>
          <a:xfrm rot="5400000">
            <a:off x="-330326" y="711337"/>
            <a:ext cx="1351125" cy="232319"/>
            <a:chOff x="5486725" y="543869"/>
            <a:chExt cx="1351125" cy="232319"/>
          </a:xfrm>
        </p:grpSpPr>
        <p:sp>
          <p:nvSpPr>
            <p:cNvPr id="5223" name="Google Shape;5223;p18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8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8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8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8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8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8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8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8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8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8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8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8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8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8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8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8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8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8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8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3" name="Google Shape;5243;p18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244" name="Shape 5244"/>
        <p:cNvGrpSpPr/>
        <p:nvPr/>
      </p:nvGrpSpPr>
      <p:grpSpPr>
        <a:xfrm>
          <a:off x="0" y="0"/>
          <a:ext cx="0" cy="0"/>
          <a:chOff x="0" y="0"/>
          <a:chExt cx="0" cy="0"/>
        </a:xfrm>
      </p:grpSpPr>
      <p:sp>
        <p:nvSpPr>
          <p:cNvPr id="5245" name="Google Shape;5245;p187"/>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5246" name="Google Shape;5246;p18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247" name="Google Shape;5247;p187"/>
          <p:cNvGrpSpPr/>
          <p:nvPr/>
        </p:nvGrpSpPr>
        <p:grpSpPr>
          <a:xfrm flipH="1">
            <a:off x="2327258" y="4599425"/>
            <a:ext cx="4489475" cy="193775"/>
            <a:chOff x="1784500" y="1867350"/>
            <a:chExt cx="4489475" cy="193775"/>
          </a:xfrm>
        </p:grpSpPr>
        <p:sp>
          <p:nvSpPr>
            <p:cNvPr id="5248" name="Google Shape;5248;p18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8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8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187"/>
          <p:cNvGrpSpPr/>
          <p:nvPr/>
        </p:nvGrpSpPr>
        <p:grpSpPr>
          <a:xfrm>
            <a:off x="245325" y="539500"/>
            <a:ext cx="199875" cy="721150"/>
            <a:chOff x="188762" y="539500"/>
            <a:chExt cx="199875" cy="721150"/>
          </a:xfrm>
        </p:grpSpPr>
        <p:sp>
          <p:nvSpPr>
            <p:cNvPr id="5252" name="Google Shape;5252;p187"/>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87"/>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87"/>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87"/>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87"/>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87"/>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87"/>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87"/>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87"/>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87"/>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262" name="Shape 5262"/>
        <p:cNvGrpSpPr/>
        <p:nvPr/>
      </p:nvGrpSpPr>
      <p:grpSpPr>
        <a:xfrm>
          <a:off x="0" y="0"/>
          <a:ext cx="0" cy="0"/>
          <a:chOff x="0" y="0"/>
          <a:chExt cx="0" cy="0"/>
        </a:xfrm>
      </p:grpSpPr>
      <p:sp>
        <p:nvSpPr>
          <p:cNvPr id="5263" name="Google Shape;5263;p188"/>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5264" name="Google Shape;5264;p188"/>
          <p:cNvGrpSpPr/>
          <p:nvPr/>
        </p:nvGrpSpPr>
        <p:grpSpPr>
          <a:xfrm>
            <a:off x="2327254" y="345725"/>
            <a:ext cx="4489475" cy="193775"/>
            <a:chOff x="1784500" y="1867350"/>
            <a:chExt cx="4489475" cy="193775"/>
          </a:xfrm>
        </p:grpSpPr>
        <p:sp>
          <p:nvSpPr>
            <p:cNvPr id="5265" name="Google Shape;5265;p18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8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8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188"/>
          <p:cNvGrpSpPr/>
          <p:nvPr/>
        </p:nvGrpSpPr>
        <p:grpSpPr>
          <a:xfrm>
            <a:off x="-1796498" y="2571754"/>
            <a:ext cx="2791286" cy="2599651"/>
            <a:chOff x="-1466486" y="2736279"/>
            <a:chExt cx="2791286" cy="2599651"/>
          </a:xfrm>
        </p:grpSpPr>
        <p:sp>
          <p:nvSpPr>
            <p:cNvPr id="5269" name="Google Shape;5269;p188"/>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0" name="Google Shape;5270;p188"/>
            <p:cNvGrpSpPr/>
            <p:nvPr/>
          </p:nvGrpSpPr>
          <p:grpSpPr>
            <a:xfrm>
              <a:off x="713226" y="3730956"/>
              <a:ext cx="611574" cy="610281"/>
              <a:chOff x="4496550" y="2819475"/>
              <a:chExt cx="366300" cy="365525"/>
            </a:xfrm>
          </p:grpSpPr>
          <p:sp>
            <p:nvSpPr>
              <p:cNvPr id="5271" name="Google Shape;5271;p18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8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3" name="Google Shape;5273;p188"/>
          <p:cNvGrpSpPr/>
          <p:nvPr/>
        </p:nvGrpSpPr>
        <p:grpSpPr>
          <a:xfrm>
            <a:off x="245325" y="539500"/>
            <a:ext cx="199875" cy="721150"/>
            <a:chOff x="188762" y="539500"/>
            <a:chExt cx="199875" cy="721150"/>
          </a:xfrm>
        </p:grpSpPr>
        <p:sp>
          <p:nvSpPr>
            <p:cNvPr id="5274" name="Google Shape;5274;p188"/>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88"/>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88"/>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88"/>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88"/>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88"/>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88"/>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88"/>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88"/>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88"/>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188"/>
          <p:cNvGrpSpPr/>
          <p:nvPr/>
        </p:nvGrpSpPr>
        <p:grpSpPr>
          <a:xfrm>
            <a:off x="1867687" y="4204297"/>
            <a:ext cx="1895833" cy="1895866"/>
            <a:chOff x="3835450" y="-252000"/>
            <a:chExt cx="1445325" cy="1445350"/>
          </a:xfrm>
        </p:grpSpPr>
        <p:sp>
          <p:nvSpPr>
            <p:cNvPr id="5285" name="Google Shape;5285;p188"/>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88"/>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88"/>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88"/>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88"/>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290" name="Shape 5290"/>
        <p:cNvGrpSpPr/>
        <p:nvPr/>
      </p:nvGrpSpPr>
      <p:grpSpPr>
        <a:xfrm>
          <a:off x="0" y="0"/>
          <a:ext cx="0" cy="0"/>
          <a:chOff x="0" y="0"/>
          <a:chExt cx="0" cy="0"/>
        </a:xfrm>
      </p:grpSpPr>
      <p:sp>
        <p:nvSpPr>
          <p:cNvPr id="5291" name="Google Shape;5291;p189"/>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292" name="Google Shape;5292;p189"/>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5293" name="Google Shape;5293;p189"/>
          <p:cNvGrpSpPr/>
          <p:nvPr/>
        </p:nvGrpSpPr>
        <p:grpSpPr>
          <a:xfrm>
            <a:off x="3176813" y="4566944"/>
            <a:ext cx="2790375" cy="64975"/>
            <a:chOff x="5954300" y="4334988"/>
            <a:chExt cx="2790375" cy="64975"/>
          </a:xfrm>
        </p:grpSpPr>
        <p:sp>
          <p:nvSpPr>
            <p:cNvPr id="5294" name="Google Shape;5294;p18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8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8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8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8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8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8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8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8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8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8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8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8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8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8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8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8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8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8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8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314" name="Shape 5314"/>
        <p:cNvGrpSpPr/>
        <p:nvPr/>
      </p:nvGrpSpPr>
      <p:grpSpPr>
        <a:xfrm>
          <a:off x="0" y="0"/>
          <a:ext cx="0" cy="0"/>
          <a:chOff x="0" y="0"/>
          <a:chExt cx="0" cy="0"/>
        </a:xfrm>
      </p:grpSpPr>
      <p:sp>
        <p:nvSpPr>
          <p:cNvPr id="5315" name="Google Shape;5315;p190"/>
          <p:cNvSpPr/>
          <p:nvPr>
            <p:ph idx="2" type="pic"/>
          </p:nvPr>
        </p:nvSpPr>
        <p:spPr>
          <a:xfrm>
            <a:off x="-285325" y="-160500"/>
            <a:ext cx="9714600" cy="5464500"/>
          </a:xfrm>
          <a:prstGeom prst="rect">
            <a:avLst/>
          </a:prstGeom>
          <a:noFill/>
          <a:ln>
            <a:noFill/>
          </a:ln>
        </p:spPr>
      </p:sp>
      <p:sp>
        <p:nvSpPr>
          <p:cNvPr id="5316" name="Google Shape;5316;p190"/>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317" name="Shape 5317"/>
        <p:cNvGrpSpPr/>
        <p:nvPr/>
      </p:nvGrpSpPr>
      <p:grpSpPr>
        <a:xfrm>
          <a:off x="0" y="0"/>
          <a:ext cx="0" cy="0"/>
          <a:chOff x="0" y="0"/>
          <a:chExt cx="0" cy="0"/>
        </a:xfrm>
      </p:grpSpPr>
      <p:sp>
        <p:nvSpPr>
          <p:cNvPr id="5318" name="Google Shape;5318;p191"/>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319" name="Google Shape;5319;p191"/>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5320" name="Google Shape;5320;p191"/>
          <p:cNvGrpSpPr/>
          <p:nvPr/>
        </p:nvGrpSpPr>
        <p:grpSpPr>
          <a:xfrm flipH="1">
            <a:off x="7692469" y="-505328"/>
            <a:ext cx="1895833" cy="1895866"/>
            <a:chOff x="3835450" y="-252000"/>
            <a:chExt cx="1445325" cy="1445350"/>
          </a:xfrm>
        </p:grpSpPr>
        <p:sp>
          <p:nvSpPr>
            <p:cNvPr id="5321" name="Google Shape;5321;p19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9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9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9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9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191"/>
          <p:cNvGrpSpPr/>
          <p:nvPr/>
        </p:nvGrpSpPr>
        <p:grpSpPr>
          <a:xfrm flipH="1">
            <a:off x="-1466486" y="3754850"/>
            <a:ext cx="3382300" cy="1993950"/>
            <a:chOff x="1317925" y="2802775"/>
            <a:chExt cx="3382300" cy="1993950"/>
          </a:xfrm>
        </p:grpSpPr>
        <p:sp>
          <p:nvSpPr>
            <p:cNvPr id="5327" name="Google Shape;5327;p19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9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9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9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9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9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9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9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9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9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9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9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191"/>
          <p:cNvGrpSpPr/>
          <p:nvPr/>
        </p:nvGrpSpPr>
        <p:grpSpPr>
          <a:xfrm flipH="1">
            <a:off x="7862264" y="2736279"/>
            <a:ext cx="2791286" cy="2599651"/>
            <a:chOff x="-1466486" y="2736279"/>
            <a:chExt cx="2791286" cy="2599651"/>
          </a:xfrm>
        </p:grpSpPr>
        <p:sp>
          <p:nvSpPr>
            <p:cNvPr id="5340" name="Google Shape;5340;p191"/>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1" name="Google Shape;5341;p191"/>
            <p:cNvGrpSpPr/>
            <p:nvPr/>
          </p:nvGrpSpPr>
          <p:grpSpPr>
            <a:xfrm>
              <a:off x="713226" y="3730956"/>
              <a:ext cx="611574" cy="610281"/>
              <a:chOff x="4496550" y="2819475"/>
              <a:chExt cx="366300" cy="365525"/>
            </a:xfrm>
          </p:grpSpPr>
          <p:sp>
            <p:nvSpPr>
              <p:cNvPr id="5342" name="Google Shape;5342;p19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9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344" name="Shape 5344"/>
        <p:cNvGrpSpPr/>
        <p:nvPr/>
      </p:nvGrpSpPr>
      <p:grpSpPr>
        <a:xfrm>
          <a:off x="0" y="0"/>
          <a:ext cx="0" cy="0"/>
          <a:chOff x="0" y="0"/>
          <a:chExt cx="0" cy="0"/>
        </a:xfrm>
      </p:grpSpPr>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5345" name="Shape 5345"/>
        <p:cNvGrpSpPr/>
        <p:nvPr/>
      </p:nvGrpSpPr>
      <p:grpSpPr>
        <a:xfrm>
          <a:off x="0" y="0"/>
          <a:ext cx="0" cy="0"/>
          <a:chOff x="0" y="0"/>
          <a:chExt cx="0" cy="0"/>
        </a:xfrm>
      </p:grpSpPr>
      <p:sp>
        <p:nvSpPr>
          <p:cNvPr id="5346" name="Google Shape;5346;p193"/>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7" name="Google Shape;5347;p193"/>
          <p:cNvGrpSpPr/>
          <p:nvPr/>
        </p:nvGrpSpPr>
        <p:grpSpPr>
          <a:xfrm>
            <a:off x="8430750" y="407034"/>
            <a:ext cx="2691676" cy="2691631"/>
            <a:chOff x="5165750" y="-1146341"/>
            <a:chExt cx="2691676" cy="2691631"/>
          </a:xfrm>
        </p:grpSpPr>
        <p:sp>
          <p:nvSpPr>
            <p:cNvPr id="5348" name="Google Shape;5348;p19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9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9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9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9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9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9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9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9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193"/>
          <p:cNvGrpSpPr/>
          <p:nvPr/>
        </p:nvGrpSpPr>
        <p:grpSpPr>
          <a:xfrm>
            <a:off x="5640400" y="4828856"/>
            <a:ext cx="2790375" cy="64975"/>
            <a:chOff x="5954300" y="4334988"/>
            <a:chExt cx="2790375" cy="64975"/>
          </a:xfrm>
        </p:grpSpPr>
        <p:sp>
          <p:nvSpPr>
            <p:cNvPr id="5358" name="Google Shape;5358;p19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9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9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9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9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9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9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9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9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9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9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9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9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9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9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9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9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9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9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9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193"/>
          <p:cNvGrpSpPr/>
          <p:nvPr/>
        </p:nvGrpSpPr>
        <p:grpSpPr>
          <a:xfrm>
            <a:off x="-319052" y="-320208"/>
            <a:ext cx="1604419" cy="1604360"/>
            <a:chOff x="-74975" y="157600"/>
            <a:chExt cx="1604419" cy="1604360"/>
          </a:xfrm>
        </p:grpSpPr>
        <p:sp>
          <p:nvSpPr>
            <p:cNvPr id="5379" name="Google Shape;5379;p19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9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9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9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9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9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9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9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9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8" name="Google Shape;5388;p193"/>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389" name="Google Shape;5389;p193"/>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390" name="Google Shape;5390;p193"/>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391" name="Google Shape;5391;p193"/>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392" name="Google Shape;5392;p193"/>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393" name="Google Shape;5393;p193"/>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394" name="Google Shape;5394;p193"/>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5395" name="Google Shape;5395;p193"/>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396" name="Google Shape;5396;p193"/>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97" name="Google Shape;5397;p193"/>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98" name="Google Shape;5398;p193"/>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399" name="Google Shape;5399;p193"/>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00" name="Google Shape;5400;p193"/>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401" name="Shape 5401"/>
        <p:cNvGrpSpPr/>
        <p:nvPr/>
      </p:nvGrpSpPr>
      <p:grpSpPr>
        <a:xfrm>
          <a:off x="0" y="0"/>
          <a:ext cx="0" cy="0"/>
          <a:chOff x="0" y="0"/>
          <a:chExt cx="0" cy="0"/>
        </a:xfrm>
      </p:grpSpPr>
      <p:sp>
        <p:nvSpPr>
          <p:cNvPr id="5402" name="Google Shape;5402;p194"/>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5403" name="Google Shape;5403;p194"/>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5404" name="Google Shape;5404;p194"/>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5" name="Google Shape;5405;p194"/>
          <p:cNvGrpSpPr/>
          <p:nvPr/>
        </p:nvGrpSpPr>
        <p:grpSpPr>
          <a:xfrm>
            <a:off x="7084938" y="3253609"/>
            <a:ext cx="2691676" cy="2691631"/>
            <a:chOff x="5165750" y="-1146341"/>
            <a:chExt cx="2691676" cy="2691631"/>
          </a:xfrm>
        </p:grpSpPr>
        <p:sp>
          <p:nvSpPr>
            <p:cNvPr id="5406" name="Google Shape;5406;p19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9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9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9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9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9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9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9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9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194"/>
          <p:cNvGrpSpPr/>
          <p:nvPr/>
        </p:nvGrpSpPr>
        <p:grpSpPr>
          <a:xfrm>
            <a:off x="3176813" y="507006"/>
            <a:ext cx="2790375" cy="64975"/>
            <a:chOff x="5954300" y="4334988"/>
            <a:chExt cx="2790375" cy="64975"/>
          </a:xfrm>
        </p:grpSpPr>
        <p:sp>
          <p:nvSpPr>
            <p:cNvPr id="5416" name="Google Shape;5416;p19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9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9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9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9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9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9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9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9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9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9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9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9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9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9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9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9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9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9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9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5436" name="Shape 5436"/>
        <p:cNvGrpSpPr/>
        <p:nvPr/>
      </p:nvGrpSpPr>
      <p:grpSpPr>
        <a:xfrm>
          <a:off x="0" y="0"/>
          <a:ext cx="0" cy="0"/>
          <a:chOff x="0" y="0"/>
          <a:chExt cx="0" cy="0"/>
        </a:xfrm>
      </p:grpSpPr>
      <p:sp>
        <p:nvSpPr>
          <p:cNvPr id="5437" name="Google Shape;5437;p195"/>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38" name="Google Shape;5438;p195"/>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439" name="Google Shape;5439;p195"/>
          <p:cNvGrpSpPr/>
          <p:nvPr/>
        </p:nvGrpSpPr>
        <p:grpSpPr>
          <a:xfrm>
            <a:off x="872100" y="4492283"/>
            <a:ext cx="1351125" cy="232319"/>
            <a:chOff x="5486725" y="543869"/>
            <a:chExt cx="1351125" cy="232319"/>
          </a:xfrm>
        </p:grpSpPr>
        <p:sp>
          <p:nvSpPr>
            <p:cNvPr id="5440" name="Google Shape;5440;p195"/>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95"/>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95"/>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95"/>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95"/>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95"/>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95"/>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95"/>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95"/>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95"/>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95"/>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95"/>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95"/>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95"/>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95"/>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95"/>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95"/>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95"/>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95"/>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95"/>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5460" name="Shape 5460"/>
        <p:cNvGrpSpPr/>
        <p:nvPr/>
      </p:nvGrpSpPr>
      <p:grpSpPr>
        <a:xfrm>
          <a:off x="0" y="0"/>
          <a:ext cx="0" cy="0"/>
          <a:chOff x="0" y="0"/>
          <a:chExt cx="0" cy="0"/>
        </a:xfrm>
      </p:grpSpPr>
      <p:grpSp>
        <p:nvGrpSpPr>
          <p:cNvPr id="5461" name="Google Shape;5461;p196"/>
          <p:cNvGrpSpPr/>
          <p:nvPr/>
        </p:nvGrpSpPr>
        <p:grpSpPr>
          <a:xfrm>
            <a:off x="-319052" y="-320208"/>
            <a:ext cx="1604419" cy="1604360"/>
            <a:chOff x="-74975" y="157600"/>
            <a:chExt cx="1604419" cy="1604360"/>
          </a:xfrm>
        </p:grpSpPr>
        <p:sp>
          <p:nvSpPr>
            <p:cNvPr id="5462" name="Google Shape;5462;p19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9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9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9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9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9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9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9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9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196"/>
          <p:cNvGrpSpPr/>
          <p:nvPr/>
        </p:nvGrpSpPr>
        <p:grpSpPr>
          <a:xfrm>
            <a:off x="8430774" y="-327975"/>
            <a:ext cx="1734954" cy="1734954"/>
            <a:chOff x="6340050" y="754850"/>
            <a:chExt cx="1595800" cy="1595800"/>
          </a:xfrm>
        </p:grpSpPr>
        <p:sp>
          <p:nvSpPr>
            <p:cNvPr id="5472" name="Google Shape;5472;p19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9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9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196"/>
          <p:cNvGrpSpPr/>
          <p:nvPr/>
        </p:nvGrpSpPr>
        <p:grpSpPr>
          <a:xfrm>
            <a:off x="5274346" y="4599424"/>
            <a:ext cx="1351125" cy="232319"/>
            <a:chOff x="5486725" y="543869"/>
            <a:chExt cx="1351125" cy="232319"/>
          </a:xfrm>
        </p:grpSpPr>
        <p:sp>
          <p:nvSpPr>
            <p:cNvPr id="5476" name="Google Shape;5476;p19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9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9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9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9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9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9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9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9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9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9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9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9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9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9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9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9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9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9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9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6" name="Google Shape;5496;p196"/>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497" name="Google Shape;5497;p196"/>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498" name="Google Shape;5498;p196"/>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5499" name="Shape 5499"/>
        <p:cNvGrpSpPr/>
        <p:nvPr/>
      </p:nvGrpSpPr>
      <p:grpSpPr>
        <a:xfrm>
          <a:off x="0" y="0"/>
          <a:ext cx="0" cy="0"/>
          <a:chOff x="0" y="0"/>
          <a:chExt cx="0" cy="0"/>
        </a:xfrm>
      </p:grpSpPr>
      <p:sp>
        <p:nvSpPr>
          <p:cNvPr id="5500" name="Google Shape;5500;p197"/>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01" name="Google Shape;5501;p197"/>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5502" name="Google Shape;5502;p197"/>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3" name="Google Shape;5503;p197"/>
          <p:cNvGrpSpPr/>
          <p:nvPr/>
        </p:nvGrpSpPr>
        <p:grpSpPr>
          <a:xfrm>
            <a:off x="8430750" y="407034"/>
            <a:ext cx="2691676" cy="2691631"/>
            <a:chOff x="5165750" y="-1146341"/>
            <a:chExt cx="2691676" cy="2691631"/>
          </a:xfrm>
        </p:grpSpPr>
        <p:sp>
          <p:nvSpPr>
            <p:cNvPr id="5504" name="Google Shape;5504;p19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9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9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9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9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9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9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9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9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197"/>
          <p:cNvGrpSpPr/>
          <p:nvPr/>
        </p:nvGrpSpPr>
        <p:grpSpPr>
          <a:xfrm>
            <a:off x="5640400" y="4828856"/>
            <a:ext cx="2790375" cy="64975"/>
            <a:chOff x="5954300" y="4334988"/>
            <a:chExt cx="2790375" cy="64975"/>
          </a:xfrm>
        </p:grpSpPr>
        <p:sp>
          <p:nvSpPr>
            <p:cNvPr id="5514" name="Google Shape;5514;p19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9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9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9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9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9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9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9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9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9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9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9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9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9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9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9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9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9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9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9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197"/>
          <p:cNvGrpSpPr/>
          <p:nvPr/>
        </p:nvGrpSpPr>
        <p:grpSpPr>
          <a:xfrm>
            <a:off x="-319052" y="-320208"/>
            <a:ext cx="1604419" cy="1604360"/>
            <a:chOff x="-74975" y="157600"/>
            <a:chExt cx="1604419" cy="1604360"/>
          </a:xfrm>
        </p:grpSpPr>
        <p:sp>
          <p:nvSpPr>
            <p:cNvPr id="5535" name="Google Shape;5535;p19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9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9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9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9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9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9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9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9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5544" name="Shape 5544"/>
        <p:cNvGrpSpPr/>
        <p:nvPr/>
      </p:nvGrpSpPr>
      <p:grpSpPr>
        <a:xfrm>
          <a:off x="0" y="0"/>
          <a:ext cx="0" cy="0"/>
          <a:chOff x="0" y="0"/>
          <a:chExt cx="0" cy="0"/>
        </a:xfrm>
      </p:grpSpPr>
      <p:sp>
        <p:nvSpPr>
          <p:cNvPr id="5545" name="Google Shape;5545;p198"/>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5546" name="Google Shape;5546;p198"/>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547" name="Google Shape;5547;p198"/>
          <p:cNvGrpSpPr/>
          <p:nvPr/>
        </p:nvGrpSpPr>
        <p:grpSpPr>
          <a:xfrm flipH="1">
            <a:off x="2327254" y="4599425"/>
            <a:ext cx="4489475" cy="193775"/>
            <a:chOff x="1784500" y="1867350"/>
            <a:chExt cx="4489475" cy="193775"/>
          </a:xfrm>
        </p:grpSpPr>
        <p:sp>
          <p:nvSpPr>
            <p:cNvPr id="5548" name="Google Shape;5548;p19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9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9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198"/>
          <p:cNvGrpSpPr/>
          <p:nvPr/>
        </p:nvGrpSpPr>
        <p:grpSpPr>
          <a:xfrm flipH="1" rot="10800000">
            <a:off x="7381130" y="-502690"/>
            <a:ext cx="3382300" cy="1993950"/>
            <a:chOff x="1317925" y="2802775"/>
            <a:chExt cx="3382300" cy="1993950"/>
          </a:xfrm>
        </p:grpSpPr>
        <p:sp>
          <p:nvSpPr>
            <p:cNvPr id="5552" name="Google Shape;5552;p19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9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9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9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9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9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9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9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9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9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9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9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198"/>
          <p:cNvGrpSpPr/>
          <p:nvPr/>
        </p:nvGrpSpPr>
        <p:grpSpPr>
          <a:xfrm>
            <a:off x="-1021726" y="1704275"/>
            <a:ext cx="1734954" cy="1734954"/>
            <a:chOff x="6340050" y="754850"/>
            <a:chExt cx="1595800" cy="1595800"/>
          </a:xfrm>
        </p:grpSpPr>
        <p:sp>
          <p:nvSpPr>
            <p:cNvPr id="5565" name="Google Shape;5565;p19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9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9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568" name="Shape 5568"/>
        <p:cNvGrpSpPr/>
        <p:nvPr/>
      </p:nvGrpSpPr>
      <p:grpSpPr>
        <a:xfrm>
          <a:off x="0" y="0"/>
          <a:ext cx="0" cy="0"/>
          <a:chOff x="0" y="0"/>
          <a:chExt cx="0" cy="0"/>
        </a:xfrm>
      </p:grpSpPr>
      <p:sp>
        <p:nvSpPr>
          <p:cNvPr id="5569" name="Google Shape;5569;p199"/>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0" name="Google Shape;5570;p199"/>
          <p:cNvGrpSpPr/>
          <p:nvPr/>
        </p:nvGrpSpPr>
        <p:grpSpPr>
          <a:xfrm>
            <a:off x="-1978450" y="1225934"/>
            <a:ext cx="2691676" cy="2691631"/>
            <a:chOff x="5165750" y="-1146341"/>
            <a:chExt cx="2691676" cy="2691631"/>
          </a:xfrm>
        </p:grpSpPr>
        <p:sp>
          <p:nvSpPr>
            <p:cNvPr id="5571" name="Google Shape;5571;p19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9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9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9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9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9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9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9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9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199"/>
          <p:cNvGrpSpPr/>
          <p:nvPr/>
        </p:nvGrpSpPr>
        <p:grpSpPr>
          <a:xfrm>
            <a:off x="8430782" y="539079"/>
            <a:ext cx="2471175" cy="2747975"/>
            <a:chOff x="7398357" y="-662077"/>
            <a:chExt cx="2471175" cy="2747975"/>
          </a:xfrm>
        </p:grpSpPr>
        <p:sp>
          <p:nvSpPr>
            <p:cNvPr id="5581" name="Google Shape;5581;p19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9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9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9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9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6" name="Google Shape;5586;p199"/>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87" name="Google Shape;5587;p199"/>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88" name="Google Shape;5588;p199"/>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89" name="Google Shape;5589;p199"/>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90" name="Google Shape;5590;p19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5591" name="Shape 5591"/>
        <p:cNvGrpSpPr/>
        <p:nvPr/>
      </p:nvGrpSpPr>
      <p:grpSpPr>
        <a:xfrm>
          <a:off x="0" y="0"/>
          <a:ext cx="0" cy="0"/>
          <a:chOff x="0" y="0"/>
          <a:chExt cx="0" cy="0"/>
        </a:xfrm>
      </p:grpSpPr>
      <p:sp>
        <p:nvSpPr>
          <p:cNvPr id="5592" name="Google Shape;5592;p200"/>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93" name="Google Shape;5593;p200"/>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94" name="Google Shape;5594;p200"/>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95" name="Google Shape;5595;p200"/>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596" name="Google Shape;5596;p20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597" name="Google Shape;5597;p200"/>
          <p:cNvGrpSpPr/>
          <p:nvPr/>
        </p:nvGrpSpPr>
        <p:grpSpPr>
          <a:xfrm>
            <a:off x="-1978450" y="1225934"/>
            <a:ext cx="2691676" cy="2691631"/>
            <a:chOff x="5165750" y="-1146341"/>
            <a:chExt cx="2691676" cy="2691631"/>
          </a:xfrm>
        </p:grpSpPr>
        <p:sp>
          <p:nvSpPr>
            <p:cNvPr id="5598" name="Google Shape;5598;p20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0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0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0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0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0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0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0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0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7" name="Google Shape;5607;p200"/>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8" name="Google Shape;5608;p200"/>
          <p:cNvGrpSpPr/>
          <p:nvPr/>
        </p:nvGrpSpPr>
        <p:grpSpPr>
          <a:xfrm>
            <a:off x="5640400" y="4828856"/>
            <a:ext cx="2790375" cy="64975"/>
            <a:chOff x="5954300" y="4334988"/>
            <a:chExt cx="2790375" cy="64975"/>
          </a:xfrm>
        </p:grpSpPr>
        <p:sp>
          <p:nvSpPr>
            <p:cNvPr id="5609" name="Google Shape;5609;p20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0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0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0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0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0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0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0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0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0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0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20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0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0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0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0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0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0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0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0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5629" name="Shape 5629"/>
        <p:cNvGrpSpPr/>
        <p:nvPr/>
      </p:nvGrpSpPr>
      <p:grpSpPr>
        <a:xfrm>
          <a:off x="0" y="0"/>
          <a:ext cx="0" cy="0"/>
          <a:chOff x="0" y="0"/>
          <a:chExt cx="0" cy="0"/>
        </a:xfrm>
      </p:grpSpPr>
      <p:sp>
        <p:nvSpPr>
          <p:cNvPr id="5630" name="Google Shape;5630;p201"/>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5631" name="Google Shape;5631;p201"/>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5632" name="Google Shape;5632;p20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633" name="Google Shape;5633;p201"/>
          <p:cNvGrpSpPr/>
          <p:nvPr/>
        </p:nvGrpSpPr>
        <p:grpSpPr>
          <a:xfrm flipH="1" rot="10800000">
            <a:off x="7381130" y="-502690"/>
            <a:ext cx="3382300" cy="1993950"/>
            <a:chOff x="1317925" y="2802775"/>
            <a:chExt cx="3382300" cy="1993950"/>
          </a:xfrm>
        </p:grpSpPr>
        <p:sp>
          <p:nvSpPr>
            <p:cNvPr id="5634" name="Google Shape;5634;p20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0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0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0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0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0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0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0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0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0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0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0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201"/>
          <p:cNvGrpSpPr/>
          <p:nvPr/>
        </p:nvGrpSpPr>
        <p:grpSpPr>
          <a:xfrm>
            <a:off x="-1021726" y="0"/>
            <a:ext cx="1734954" cy="1734954"/>
            <a:chOff x="6340050" y="754850"/>
            <a:chExt cx="1595800" cy="1595800"/>
          </a:xfrm>
        </p:grpSpPr>
        <p:sp>
          <p:nvSpPr>
            <p:cNvPr id="5647" name="Google Shape;5647;p20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0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0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5650" name="Shape 5650"/>
        <p:cNvGrpSpPr/>
        <p:nvPr/>
      </p:nvGrpSpPr>
      <p:grpSpPr>
        <a:xfrm>
          <a:off x="0" y="0"/>
          <a:ext cx="0" cy="0"/>
          <a:chOff x="0" y="0"/>
          <a:chExt cx="0" cy="0"/>
        </a:xfrm>
      </p:grpSpPr>
      <p:sp>
        <p:nvSpPr>
          <p:cNvPr id="5651" name="Google Shape;5651;p202"/>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5652" name="Google Shape;5652;p202"/>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5653" name="Google Shape;5653;p20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654" name="Google Shape;5654;p202"/>
          <p:cNvGrpSpPr/>
          <p:nvPr/>
        </p:nvGrpSpPr>
        <p:grpSpPr>
          <a:xfrm>
            <a:off x="5158425" y="4330184"/>
            <a:ext cx="2691676" cy="2691631"/>
            <a:chOff x="5165750" y="-1146341"/>
            <a:chExt cx="2691676" cy="2691631"/>
          </a:xfrm>
        </p:grpSpPr>
        <p:sp>
          <p:nvSpPr>
            <p:cNvPr id="5655" name="Google Shape;5655;p20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0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0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0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0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0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0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0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0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202"/>
          <p:cNvGrpSpPr/>
          <p:nvPr/>
        </p:nvGrpSpPr>
        <p:grpSpPr>
          <a:xfrm>
            <a:off x="-319052" y="-320208"/>
            <a:ext cx="1604419" cy="1604360"/>
            <a:chOff x="-74975" y="157600"/>
            <a:chExt cx="1604419" cy="1604360"/>
          </a:xfrm>
        </p:grpSpPr>
        <p:sp>
          <p:nvSpPr>
            <p:cNvPr id="5665" name="Google Shape;5665;p20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0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0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0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0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0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0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0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0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674" name="Shape 5674"/>
        <p:cNvGrpSpPr/>
        <p:nvPr/>
      </p:nvGrpSpPr>
      <p:grpSpPr>
        <a:xfrm>
          <a:off x="0" y="0"/>
          <a:ext cx="0" cy="0"/>
          <a:chOff x="0" y="0"/>
          <a:chExt cx="0" cy="0"/>
        </a:xfrm>
      </p:grpSpPr>
      <p:grpSp>
        <p:nvGrpSpPr>
          <p:cNvPr id="5675" name="Google Shape;5675;p203"/>
          <p:cNvGrpSpPr/>
          <p:nvPr/>
        </p:nvGrpSpPr>
        <p:grpSpPr>
          <a:xfrm flipH="1">
            <a:off x="2327254" y="4599425"/>
            <a:ext cx="4489475" cy="193775"/>
            <a:chOff x="1784500" y="1867350"/>
            <a:chExt cx="4489475" cy="193775"/>
          </a:xfrm>
        </p:grpSpPr>
        <p:sp>
          <p:nvSpPr>
            <p:cNvPr id="5676" name="Google Shape;5676;p20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0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0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203"/>
          <p:cNvGrpSpPr/>
          <p:nvPr/>
        </p:nvGrpSpPr>
        <p:grpSpPr>
          <a:xfrm flipH="1" rot="10800000">
            <a:off x="7381130" y="-502690"/>
            <a:ext cx="3382300" cy="1993950"/>
            <a:chOff x="1317925" y="2802775"/>
            <a:chExt cx="3382300" cy="1993950"/>
          </a:xfrm>
        </p:grpSpPr>
        <p:sp>
          <p:nvSpPr>
            <p:cNvPr id="5680" name="Google Shape;5680;p20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0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0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0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203"/>
          <p:cNvGrpSpPr/>
          <p:nvPr/>
        </p:nvGrpSpPr>
        <p:grpSpPr>
          <a:xfrm>
            <a:off x="-1021726" y="1704275"/>
            <a:ext cx="1734954" cy="1734954"/>
            <a:chOff x="6340050" y="754850"/>
            <a:chExt cx="1595800" cy="1595800"/>
          </a:xfrm>
        </p:grpSpPr>
        <p:sp>
          <p:nvSpPr>
            <p:cNvPr id="5693" name="Google Shape;5693;p20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6" name="Google Shape;5696;p203"/>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97" name="Google Shape;5697;p203"/>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98" name="Google Shape;5698;p203"/>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699" name="Google Shape;5699;p203"/>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00" name="Google Shape;5700;p203"/>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01" name="Google Shape;5701;p203"/>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02" name="Google Shape;5702;p20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5703" name="Shape 5703"/>
        <p:cNvGrpSpPr/>
        <p:nvPr/>
      </p:nvGrpSpPr>
      <p:grpSpPr>
        <a:xfrm>
          <a:off x="0" y="0"/>
          <a:ext cx="0" cy="0"/>
          <a:chOff x="0" y="0"/>
          <a:chExt cx="0" cy="0"/>
        </a:xfrm>
      </p:grpSpPr>
      <p:sp>
        <p:nvSpPr>
          <p:cNvPr id="5704" name="Google Shape;5704;p204"/>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5" name="Google Shape;5705;p204"/>
          <p:cNvGrpSpPr/>
          <p:nvPr/>
        </p:nvGrpSpPr>
        <p:grpSpPr>
          <a:xfrm flipH="1">
            <a:off x="-1995452" y="407034"/>
            <a:ext cx="2691676" cy="2691631"/>
            <a:chOff x="5165750" y="-1146341"/>
            <a:chExt cx="2691676" cy="2691631"/>
          </a:xfrm>
        </p:grpSpPr>
        <p:sp>
          <p:nvSpPr>
            <p:cNvPr id="5706" name="Google Shape;5706;p20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0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0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0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0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204"/>
          <p:cNvGrpSpPr/>
          <p:nvPr/>
        </p:nvGrpSpPr>
        <p:grpSpPr>
          <a:xfrm>
            <a:off x="5628833" y="4828856"/>
            <a:ext cx="2790375" cy="64975"/>
            <a:chOff x="5954300" y="4334988"/>
            <a:chExt cx="2790375" cy="64975"/>
          </a:xfrm>
        </p:grpSpPr>
        <p:sp>
          <p:nvSpPr>
            <p:cNvPr id="5716" name="Google Shape;5716;p20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0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0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0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0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0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0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0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204"/>
          <p:cNvGrpSpPr/>
          <p:nvPr/>
        </p:nvGrpSpPr>
        <p:grpSpPr>
          <a:xfrm flipH="1">
            <a:off x="7841608" y="-320208"/>
            <a:ext cx="1604419" cy="1604360"/>
            <a:chOff x="-74975" y="157600"/>
            <a:chExt cx="1604419" cy="1604360"/>
          </a:xfrm>
        </p:grpSpPr>
        <p:sp>
          <p:nvSpPr>
            <p:cNvPr id="5737" name="Google Shape;5737;p20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0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0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0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6" name="Google Shape;5746;p204"/>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47" name="Google Shape;5747;p204"/>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48" name="Google Shape;5748;p204"/>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49" name="Google Shape;5749;p204"/>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50" name="Google Shape;5750;p204"/>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51" name="Google Shape;5751;p204"/>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52" name="Google Shape;5752;p204"/>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53" name="Google Shape;5753;p204"/>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54" name="Google Shape;5754;p20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5755" name="Shape 5755"/>
        <p:cNvGrpSpPr/>
        <p:nvPr/>
      </p:nvGrpSpPr>
      <p:grpSpPr>
        <a:xfrm>
          <a:off x="0" y="0"/>
          <a:ext cx="0" cy="0"/>
          <a:chOff x="0" y="0"/>
          <a:chExt cx="0" cy="0"/>
        </a:xfrm>
      </p:grpSpPr>
      <p:sp>
        <p:nvSpPr>
          <p:cNvPr id="5756" name="Google Shape;5756;p205"/>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57" name="Google Shape;5757;p205"/>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58" name="Google Shape;5758;p205"/>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59" name="Google Shape;5759;p205"/>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60" name="Google Shape;5760;p205"/>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761" name="Google Shape;5761;p205"/>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2" name="Google Shape;5762;p205"/>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3" name="Google Shape;5763;p205"/>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4" name="Google Shape;5764;p205"/>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5" name="Google Shape;5765;p205"/>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66" name="Google Shape;5766;p20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767" name="Google Shape;5767;p205"/>
          <p:cNvGrpSpPr/>
          <p:nvPr/>
        </p:nvGrpSpPr>
        <p:grpSpPr>
          <a:xfrm flipH="1">
            <a:off x="2327254" y="4599425"/>
            <a:ext cx="4489475" cy="193775"/>
            <a:chOff x="1784500" y="1867350"/>
            <a:chExt cx="4489475" cy="193775"/>
          </a:xfrm>
        </p:grpSpPr>
        <p:sp>
          <p:nvSpPr>
            <p:cNvPr id="5768" name="Google Shape;5768;p20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20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205"/>
          <p:cNvGrpSpPr/>
          <p:nvPr/>
        </p:nvGrpSpPr>
        <p:grpSpPr>
          <a:xfrm flipH="1" rot="10800000">
            <a:off x="7381130" y="-502690"/>
            <a:ext cx="3382300" cy="1993950"/>
            <a:chOff x="1317925" y="2802775"/>
            <a:chExt cx="3382300" cy="1993950"/>
          </a:xfrm>
        </p:grpSpPr>
        <p:sp>
          <p:nvSpPr>
            <p:cNvPr id="5772" name="Google Shape;5772;p20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0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0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0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0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205"/>
          <p:cNvGrpSpPr/>
          <p:nvPr/>
        </p:nvGrpSpPr>
        <p:grpSpPr>
          <a:xfrm>
            <a:off x="-1021726" y="0"/>
            <a:ext cx="1734954" cy="1734954"/>
            <a:chOff x="6340050" y="754850"/>
            <a:chExt cx="1595800" cy="1595800"/>
          </a:xfrm>
        </p:grpSpPr>
        <p:sp>
          <p:nvSpPr>
            <p:cNvPr id="5785" name="Google Shape;5785;p20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788" name="Shape 5788"/>
        <p:cNvGrpSpPr/>
        <p:nvPr/>
      </p:nvGrpSpPr>
      <p:grpSpPr>
        <a:xfrm>
          <a:off x="0" y="0"/>
          <a:ext cx="0" cy="0"/>
          <a:chOff x="0" y="0"/>
          <a:chExt cx="0" cy="0"/>
        </a:xfrm>
      </p:grpSpPr>
      <p:grpSp>
        <p:nvGrpSpPr>
          <p:cNvPr id="5789" name="Google Shape;5789;p206"/>
          <p:cNvGrpSpPr/>
          <p:nvPr/>
        </p:nvGrpSpPr>
        <p:grpSpPr>
          <a:xfrm rot="10800000">
            <a:off x="-1421297" y="-502690"/>
            <a:ext cx="3382300" cy="1993950"/>
            <a:chOff x="1317925" y="2802775"/>
            <a:chExt cx="3382300" cy="1993950"/>
          </a:xfrm>
        </p:grpSpPr>
        <p:sp>
          <p:nvSpPr>
            <p:cNvPr id="5790" name="Google Shape;5790;p20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0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0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0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206"/>
          <p:cNvGrpSpPr/>
          <p:nvPr/>
        </p:nvGrpSpPr>
        <p:grpSpPr>
          <a:xfrm>
            <a:off x="3176813" y="4566944"/>
            <a:ext cx="2790375" cy="64975"/>
            <a:chOff x="5954300" y="4334988"/>
            <a:chExt cx="2790375" cy="64975"/>
          </a:xfrm>
        </p:grpSpPr>
        <p:sp>
          <p:nvSpPr>
            <p:cNvPr id="5803" name="Google Shape;5803;p20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0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0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0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0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0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206"/>
          <p:cNvGrpSpPr/>
          <p:nvPr/>
        </p:nvGrpSpPr>
        <p:grpSpPr>
          <a:xfrm>
            <a:off x="8482509" y="2257015"/>
            <a:ext cx="1359460" cy="1359460"/>
            <a:chOff x="3901550" y="2223725"/>
            <a:chExt cx="1557050" cy="1557050"/>
          </a:xfrm>
        </p:grpSpPr>
        <p:sp>
          <p:nvSpPr>
            <p:cNvPr id="5824" name="Google Shape;5824;p20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0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0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0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9" name="Google Shape;5829;p206"/>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0" name="Google Shape;5830;p206"/>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1" name="Google Shape;5831;p206"/>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2" name="Google Shape;5832;p206"/>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3" name="Google Shape;5833;p206"/>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4" name="Google Shape;5834;p206"/>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35" name="Google Shape;5835;p206"/>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36" name="Google Shape;5836;p206"/>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37" name="Google Shape;5837;p206"/>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38" name="Google Shape;5838;p206"/>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39" name="Google Shape;5839;p206"/>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40" name="Google Shape;5840;p206"/>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41" name="Google Shape;5841;p20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842" name="Shape 5842"/>
        <p:cNvGrpSpPr/>
        <p:nvPr/>
      </p:nvGrpSpPr>
      <p:grpSpPr>
        <a:xfrm>
          <a:off x="0" y="0"/>
          <a:ext cx="0" cy="0"/>
          <a:chOff x="0" y="0"/>
          <a:chExt cx="0" cy="0"/>
        </a:xfrm>
      </p:grpSpPr>
      <p:sp>
        <p:nvSpPr>
          <p:cNvPr id="5843" name="Google Shape;5843;p207"/>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5844" name="Google Shape;5844;p207"/>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45" name="Google Shape;5845;p207"/>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5846" name="Google Shape;5846;p207"/>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47" name="Google Shape;5847;p207"/>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5848" name="Google Shape;5848;p207"/>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5849" name="Google Shape;5849;p207"/>
          <p:cNvGrpSpPr/>
          <p:nvPr/>
        </p:nvGrpSpPr>
        <p:grpSpPr>
          <a:xfrm>
            <a:off x="-1000600" y="3393309"/>
            <a:ext cx="2691676" cy="2691631"/>
            <a:chOff x="5165750" y="-1146341"/>
            <a:chExt cx="2691676" cy="2691631"/>
          </a:xfrm>
        </p:grpSpPr>
        <p:sp>
          <p:nvSpPr>
            <p:cNvPr id="5850" name="Google Shape;5850;p20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0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0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0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0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207"/>
          <p:cNvGrpSpPr/>
          <p:nvPr/>
        </p:nvGrpSpPr>
        <p:grpSpPr>
          <a:xfrm>
            <a:off x="8482509" y="1892015"/>
            <a:ext cx="1359460" cy="1359460"/>
            <a:chOff x="3901550" y="2223725"/>
            <a:chExt cx="1557050" cy="1557050"/>
          </a:xfrm>
        </p:grpSpPr>
        <p:sp>
          <p:nvSpPr>
            <p:cNvPr id="5860" name="Google Shape;5860;p207"/>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7"/>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7"/>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7"/>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7"/>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5" name="Google Shape;5865;p207"/>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5866" name="Shape 5866"/>
        <p:cNvGrpSpPr/>
        <p:nvPr/>
      </p:nvGrpSpPr>
      <p:grpSpPr>
        <a:xfrm>
          <a:off x="0" y="0"/>
          <a:ext cx="0" cy="0"/>
          <a:chOff x="0" y="0"/>
          <a:chExt cx="0" cy="0"/>
        </a:xfrm>
      </p:grpSpPr>
      <p:sp>
        <p:nvSpPr>
          <p:cNvPr id="5867" name="Google Shape;5867;p208"/>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5868" name="Google Shape;5868;p208"/>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69" name="Google Shape;5869;p208"/>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70" name="Google Shape;5870;p208"/>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71" name="Google Shape;5871;p208"/>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5872" name="Google Shape;5872;p208"/>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73" name="Google Shape;5873;p208"/>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74" name="Google Shape;5874;p208"/>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5875" name="Google Shape;5875;p208"/>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5876" name="Google Shape;5876;p208"/>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877" name="Google Shape;5877;p208"/>
          <p:cNvGrpSpPr/>
          <p:nvPr/>
        </p:nvGrpSpPr>
        <p:grpSpPr>
          <a:xfrm flipH="1">
            <a:off x="2327254" y="4599425"/>
            <a:ext cx="4489475" cy="193775"/>
            <a:chOff x="1784500" y="1867350"/>
            <a:chExt cx="4489475" cy="193775"/>
          </a:xfrm>
        </p:grpSpPr>
        <p:sp>
          <p:nvSpPr>
            <p:cNvPr id="5878" name="Google Shape;5878;p20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208"/>
          <p:cNvGrpSpPr/>
          <p:nvPr/>
        </p:nvGrpSpPr>
        <p:grpSpPr>
          <a:xfrm flipH="1" rot="10800000">
            <a:off x="7381130" y="-502690"/>
            <a:ext cx="3382300" cy="1993950"/>
            <a:chOff x="1317925" y="2802775"/>
            <a:chExt cx="3382300" cy="1993950"/>
          </a:xfrm>
        </p:grpSpPr>
        <p:sp>
          <p:nvSpPr>
            <p:cNvPr id="5882" name="Google Shape;5882;p20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0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0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0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0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0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0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0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0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208"/>
          <p:cNvGrpSpPr/>
          <p:nvPr/>
        </p:nvGrpSpPr>
        <p:grpSpPr>
          <a:xfrm>
            <a:off x="-1021726" y="0"/>
            <a:ext cx="1734954" cy="1734954"/>
            <a:chOff x="6340050" y="754850"/>
            <a:chExt cx="1595800" cy="1595800"/>
          </a:xfrm>
        </p:grpSpPr>
        <p:sp>
          <p:nvSpPr>
            <p:cNvPr id="5895" name="Google Shape;5895;p20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5898" name="Shape 5898"/>
        <p:cNvGrpSpPr/>
        <p:nvPr/>
      </p:nvGrpSpPr>
      <p:grpSpPr>
        <a:xfrm>
          <a:off x="0" y="0"/>
          <a:ext cx="0" cy="0"/>
          <a:chOff x="0" y="0"/>
          <a:chExt cx="0" cy="0"/>
        </a:xfrm>
      </p:grpSpPr>
      <p:sp>
        <p:nvSpPr>
          <p:cNvPr id="5899" name="Google Shape;5899;p209"/>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5900" name="Google Shape;5900;p209"/>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5901" name="Google Shape;5901;p209"/>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5902" name="Google Shape;5902;p209"/>
          <p:cNvGrpSpPr/>
          <p:nvPr/>
        </p:nvGrpSpPr>
        <p:grpSpPr>
          <a:xfrm>
            <a:off x="7799275" y="4072050"/>
            <a:ext cx="631500" cy="721150"/>
            <a:chOff x="6533825" y="4313425"/>
            <a:chExt cx="631500" cy="721150"/>
          </a:xfrm>
        </p:grpSpPr>
        <p:sp>
          <p:nvSpPr>
            <p:cNvPr id="5903" name="Google Shape;5903;p209"/>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9"/>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09"/>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09"/>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9"/>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9"/>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9"/>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09"/>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09"/>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09"/>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09"/>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09"/>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09"/>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09"/>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9"/>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9"/>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9"/>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9"/>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9"/>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9"/>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9"/>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9"/>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9"/>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9"/>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9"/>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209"/>
          <p:cNvGrpSpPr/>
          <p:nvPr/>
        </p:nvGrpSpPr>
        <p:grpSpPr>
          <a:xfrm flipH="1">
            <a:off x="713217" y="4599425"/>
            <a:ext cx="4489475" cy="193775"/>
            <a:chOff x="1784500" y="1867350"/>
            <a:chExt cx="4489475" cy="193775"/>
          </a:xfrm>
        </p:grpSpPr>
        <p:sp>
          <p:nvSpPr>
            <p:cNvPr id="5929" name="Google Shape;5929;p20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0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0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5932" name="Shape 5932"/>
        <p:cNvGrpSpPr/>
        <p:nvPr/>
      </p:nvGrpSpPr>
      <p:grpSpPr>
        <a:xfrm>
          <a:off x="0" y="0"/>
          <a:ext cx="0" cy="0"/>
          <a:chOff x="0" y="0"/>
          <a:chExt cx="0" cy="0"/>
        </a:xfrm>
      </p:grpSpPr>
      <p:sp>
        <p:nvSpPr>
          <p:cNvPr id="5933" name="Google Shape;5933;p210"/>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934" name="Google Shape;5934;p210"/>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5935" name="Google Shape;5935;p210"/>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5936" name="Google Shape;5936;p210"/>
          <p:cNvGrpSpPr/>
          <p:nvPr/>
        </p:nvGrpSpPr>
        <p:grpSpPr>
          <a:xfrm flipH="1">
            <a:off x="-614106" y="-505328"/>
            <a:ext cx="1895833" cy="1895866"/>
            <a:chOff x="3835450" y="-252000"/>
            <a:chExt cx="1445325" cy="1445350"/>
          </a:xfrm>
        </p:grpSpPr>
        <p:sp>
          <p:nvSpPr>
            <p:cNvPr id="5937" name="Google Shape;5937;p21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1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1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1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1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210"/>
          <p:cNvGrpSpPr/>
          <p:nvPr/>
        </p:nvGrpSpPr>
        <p:grpSpPr>
          <a:xfrm flipH="1">
            <a:off x="7862264" y="240504"/>
            <a:ext cx="2791286" cy="2599651"/>
            <a:chOff x="-1466486" y="2736279"/>
            <a:chExt cx="2791286" cy="2599651"/>
          </a:xfrm>
        </p:grpSpPr>
        <p:sp>
          <p:nvSpPr>
            <p:cNvPr id="5943" name="Google Shape;5943;p210"/>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4" name="Google Shape;5944;p210"/>
            <p:cNvGrpSpPr/>
            <p:nvPr/>
          </p:nvGrpSpPr>
          <p:grpSpPr>
            <a:xfrm>
              <a:off x="713226" y="3730956"/>
              <a:ext cx="611574" cy="610281"/>
              <a:chOff x="4496550" y="2819475"/>
              <a:chExt cx="366300" cy="365525"/>
            </a:xfrm>
          </p:grpSpPr>
          <p:sp>
            <p:nvSpPr>
              <p:cNvPr id="5945" name="Google Shape;5945;p21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1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7" name="Google Shape;5947;p210"/>
          <p:cNvGrpSpPr/>
          <p:nvPr/>
        </p:nvGrpSpPr>
        <p:grpSpPr>
          <a:xfrm>
            <a:off x="2327258" y="4599425"/>
            <a:ext cx="4489475" cy="193775"/>
            <a:chOff x="1784500" y="1867350"/>
            <a:chExt cx="4489475" cy="193775"/>
          </a:xfrm>
        </p:grpSpPr>
        <p:sp>
          <p:nvSpPr>
            <p:cNvPr id="5948" name="Google Shape;5948;p21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1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1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210"/>
          <p:cNvGrpSpPr/>
          <p:nvPr/>
        </p:nvGrpSpPr>
        <p:grpSpPr>
          <a:xfrm>
            <a:off x="245325" y="4072050"/>
            <a:ext cx="199875" cy="721150"/>
            <a:chOff x="188762" y="539500"/>
            <a:chExt cx="199875" cy="721150"/>
          </a:xfrm>
        </p:grpSpPr>
        <p:sp>
          <p:nvSpPr>
            <p:cNvPr id="5952" name="Google Shape;5952;p21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1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1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1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1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1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1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1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1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1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5962" name="Shape 5962"/>
        <p:cNvGrpSpPr/>
        <p:nvPr/>
      </p:nvGrpSpPr>
      <p:grpSpPr>
        <a:xfrm>
          <a:off x="0" y="0"/>
          <a:ext cx="0" cy="0"/>
          <a:chOff x="0" y="0"/>
          <a:chExt cx="0" cy="0"/>
        </a:xfrm>
      </p:grpSpPr>
      <p:sp>
        <p:nvSpPr>
          <p:cNvPr id="5963" name="Google Shape;5963;p21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964" name="Google Shape;5964;p211"/>
          <p:cNvGrpSpPr/>
          <p:nvPr/>
        </p:nvGrpSpPr>
        <p:grpSpPr>
          <a:xfrm>
            <a:off x="-675036" y="3983460"/>
            <a:ext cx="1895833" cy="1895866"/>
            <a:chOff x="3835450" y="-252000"/>
            <a:chExt cx="1445325" cy="1445350"/>
          </a:xfrm>
        </p:grpSpPr>
        <p:sp>
          <p:nvSpPr>
            <p:cNvPr id="5965" name="Google Shape;5965;p21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1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1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1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1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211"/>
          <p:cNvGrpSpPr/>
          <p:nvPr/>
        </p:nvGrpSpPr>
        <p:grpSpPr>
          <a:xfrm>
            <a:off x="7271250" y="3983450"/>
            <a:ext cx="3382300" cy="1993950"/>
            <a:chOff x="1317925" y="2802775"/>
            <a:chExt cx="3382300" cy="1993950"/>
          </a:xfrm>
        </p:grpSpPr>
        <p:sp>
          <p:nvSpPr>
            <p:cNvPr id="5971" name="Google Shape;5971;p21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1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1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1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1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1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1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1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1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1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1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1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211"/>
          <p:cNvGrpSpPr/>
          <p:nvPr/>
        </p:nvGrpSpPr>
        <p:grpSpPr>
          <a:xfrm flipH="1">
            <a:off x="8427099" y="0"/>
            <a:ext cx="1734954" cy="1734954"/>
            <a:chOff x="6340050" y="754850"/>
            <a:chExt cx="1595800" cy="1595800"/>
          </a:xfrm>
        </p:grpSpPr>
        <p:sp>
          <p:nvSpPr>
            <p:cNvPr id="5984" name="Google Shape;5984;p21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1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1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5987" name="Shape 5987"/>
        <p:cNvGrpSpPr/>
        <p:nvPr/>
      </p:nvGrpSpPr>
      <p:grpSpPr>
        <a:xfrm>
          <a:off x="0" y="0"/>
          <a:ext cx="0" cy="0"/>
          <a:chOff x="0" y="0"/>
          <a:chExt cx="0" cy="0"/>
        </a:xfrm>
      </p:grpSpPr>
      <p:sp>
        <p:nvSpPr>
          <p:cNvPr id="5988" name="Google Shape;5988;p21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5989" name="Google Shape;5989;p212"/>
          <p:cNvGrpSpPr/>
          <p:nvPr/>
        </p:nvGrpSpPr>
        <p:grpSpPr>
          <a:xfrm>
            <a:off x="8430750" y="1225934"/>
            <a:ext cx="2691676" cy="2691631"/>
            <a:chOff x="5165750" y="-1146341"/>
            <a:chExt cx="2691676" cy="2691631"/>
          </a:xfrm>
        </p:grpSpPr>
        <p:sp>
          <p:nvSpPr>
            <p:cNvPr id="5990" name="Google Shape;5990;p21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1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1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1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1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1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1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21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21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212"/>
          <p:cNvGrpSpPr/>
          <p:nvPr/>
        </p:nvGrpSpPr>
        <p:grpSpPr>
          <a:xfrm>
            <a:off x="3241325" y="4828856"/>
            <a:ext cx="2790375" cy="64975"/>
            <a:chOff x="5954300" y="4334988"/>
            <a:chExt cx="2790375" cy="64975"/>
          </a:xfrm>
        </p:grpSpPr>
        <p:sp>
          <p:nvSpPr>
            <p:cNvPr id="6000" name="Google Shape;6000;p21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1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1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1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1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1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1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1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1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1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1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1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1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1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1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1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1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1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1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1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212"/>
          <p:cNvGrpSpPr/>
          <p:nvPr/>
        </p:nvGrpSpPr>
        <p:grpSpPr>
          <a:xfrm>
            <a:off x="-646216" y="-10"/>
            <a:ext cx="1359460" cy="1359460"/>
            <a:chOff x="3901550" y="2223725"/>
            <a:chExt cx="1557050" cy="1557050"/>
          </a:xfrm>
        </p:grpSpPr>
        <p:sp>
          <p:nvSpPr>
            <p:cNvPr id="6021" name="Google Shape;6021;p212"/>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12"/>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1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1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12"/>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6026" name="Shape 6026"/>
        <p:cNvGrpSpPr/>
        <p:nvPr/>
      </p:nvGrpSpPr>
      <p:grpSpPr>
        <a:xfrm>
          <a:off x="0" y="0"/>
          <a:ext cx="0" cy="0"/>
          <a:chOff x="0" y="0"/>
          <a:chExt cx="0" cy="0"/>
        </a:xfrm>
      </p:grpSpPr>
      <p:sp>
        <p:nvSpPr>
          <p:cNvPr id="6027" name="Google Shape;6027;p21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028" name="Google Shape;6028;p213"/>
          <p:cNvGrpSpPr/>
          <p:nvPr/>
        </p:nvGrpSpPr>
        <p:grpSpPr>
          <a:xfrm>
            <a:off x="8295561" y="0"/>
            <a:ext cx="1734954" cy="1734954"/>
            <a:chOff x="6340050" y="754850"/>
            <a:chExt cx="1595800" cy="1595800"/>
          </a:xfrm>
        </p:grpSpPr>
        <p:sp>
          <p:nvSpPr>
            <p:cNvPr id="6029" name="Google Shape;6029;p21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1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1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213"/>
          <p:cNvGrpSpPr/>
          <p:nvPr/>
        </p:nvGrpSpPr>
        <p:grpSpPr>
          <a:xfrm rot="5400000">
            <a:off x="-330326" y="711337"/>
            <a:ext cx="1351125" cy="232319"/>
            <a:chOff x="5486725" y="543869"/>
            <a:chExt cx="1351125" cy="232319"/>
          </a:xfrm>
        </p:grpSpPr>
        <p:sp>
          <p:nvSpPr>
            <p:cNvPr id="6033" name="Google Shape;6033;p213"/>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213"/>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213"/>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13"/>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13"/>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13"/>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13"/>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13"/>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13"/>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13"/>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13"/>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13"/>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13"/>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13"/>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13"/>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13"/>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13"/>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13"/>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13"/>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13"/>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6053" name="Shape 6053"/>
        <p:cNvGrpSpPr/>
        <p:nvPr/>
      </p:nvGrpSpPr>
      <p:grpSpPr>
        <a:xfrm>
          <a:off x="0" y="0"/>
          <a:ext cx="0" cy="0"/>
          <a:chOff x="0" y="0"/>
          <a:chExt cx="0" cy="0"/>
        </a:xfrm>
      </p:grpSpPr>
      <p:grpSp>
        <p:nvGrpSpPr>
          <p:cNvPr id="6054" name="Google Shape;6054;p214"/>
          <p:cNvGrpSpPr/>
          <p:nvPr/>
        </p:nvGrpSpPr>
        <p:grpSpPr>
          <a:xfrm flipH="1">
            <a:off x="7875508" y="-320208"/>
            <a:ext cx="1604419" cy="1604360"/>
            <a:chOff x="-74975" y="157600"/>
            <a:chExt cx="1604419" cy="1604360"/>
          </a:xfrm>
        </p:grpSpPr>
        <p:sp>
          <p:nvSpPr>
            <p:cNvPr id="6055" name="Google Shape;6055;p21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1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1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1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1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1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1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1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1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214"/>
          <p:cNvGrpSpPr/>
          <p:nvPr/>
        </p:nvGrpSpPr>
        <p:grpSpPr>
          <a:xfrm flipH="1">
            <a:off x="-1004852" y="-327975"/>
            <a:ext cx="1734954" cy="1734954"/>
            <a:chOff x="6340050" y="754850"/>
            <a:chExt cx="1595800" cy="1595800"/>
          </a:xfrm>
        </p:grpSpPr>
        <p:sp>
          <p:nvSpPr>
            <p:cNvPr id="6065" name="Google Shape;6065;p21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1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1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214"/>
          <p:cNvGrpSpPr/>
          <p:nvPr/>
        </p:nvGrpSpPr>
        <p:grpSpPr>
          <a:xfrm flipH="1">
            <a:off x="2535404" y="4599424"/>
            <a:ext cx="1351125" cy="232319"/>
            <a:chOff x="5486725" y="543869"/>
            <a:chExt cx="1351125" cy="232319"/>
          </a:xfrm>
        </p:grpSpPr>
        <p:sp>
          <p:nvSpPr>
            <p:cNvPr id="6069" name="Google Shape;6069;p214"/>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14"/>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14"/>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14"/>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14"/>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14"/>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14"/>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14"/>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14"/>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14"/>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14"/>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14"/>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14"/>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14"/>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14"/>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14"/>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14"/>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14"/>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14"/>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14"/>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9" name="Google Shape;6089;p21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6090" name="Shape 6090"/>
        <p:cNvGrpSpPr/>
        <p:nvPr/>
      </p:nvGrpSpPr>
      <p:grpSpPr>
        <a:xfrm>
          <a:off x="0" y="0"/>
          <a:ext cx="0" cy="0"/>
          <a:chOff x="0" y="0"/>
          <a:chExt cx="0" cy="0"/>
        </a:xfrm>
      </p:grpSpPr>
      <p:sp>
        <p:nvSpPr>
          <p:cNvPr id="6091" name="Google Shape;6091;p21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092" name="Google Shape;6092;p215"/>
          <p:cNvGrpSpPr/>
          <p:nvPr/>
        </p:nvGrpSpPr>
        <p:grpSpPr>
          <a:xfrm flipH="1">
            <a:off x="7919517" y="-709553"/>
            <a:ext cx="1895833" cy="1895866"/>
            <a:chOff x="3835450" y="-252000"/>
            <a:chExt cx="1445325" cy="1445350"/>
          </a:xfrm>
        </p:grpSpPr>
        <p:sp>
          <p:nvSpPr>
            <p:cNvPr id="6093" name="Google Shape;6093;p21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1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1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1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1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215"/>
          <p:cNvGrpSpPr/>
          <p:nvPr/>
        </p:nvGrpSpPr>
        <p:grpSpPr>
          <a:xfrm>
            <a:off x="-1021739" y="0"/>
            <a:ext cx="1734954" cy="1734954"/>
            <a:chOff x="6340050" y="754850"/>
            <a:chExt cx="1595800" cy="1595800"/>
          </a:xfrm>
        </p:grpSpPr>
        <p:sp>
          <p:nvSpPr>
            <p:cNvPr id="6099" name="Google Shape;6099;p21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1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1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6102" name="Shape 6102"/>
        <p:cNvGrpSpPr/>
        <p:nvPr/>
      </p:nvGrpSpPr>
      <p:grpSpPr>
        <a:xfrm>
          <a:off x="0" y="0"/>
          <a:ext cx="0" cy="0"/>
          <a:chOff x="0" y="0"/>
          <a:chExt cx="0" cy="0"/>
        </a:xfrm>
      </p:grpSpPr>
      <p:sp>
        <p:nvSpPr>
          <p:cNvPr id="6103" name="Google Shape;6103;p21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104" name="Google Shape;6104;p216"/>
          <p:cNvGrpSpPr/>
          <p:nvPr/>
        </p:nvGrpSpPr>
        <p:grpSpPr>
          <a:xfrm rot="10800000">
            <a:off x="-1421297" y="-502690"/>
            <a:ext cx="3382300" cy="1993950"/>
            <a:chOff x="1317925" y="2802775"/>
            <a:chExt cx="3382300" cy="1993950"/>
          </a:xfrm>
        </p:grpSpPr>
        <p:sp>
          <p:nvSpPr>
            <p:cNvPr id="6105" name="Google Shape;6105;p21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1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1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1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1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1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1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1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1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1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1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1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216"/>
          <p:cNvGrpSpPr/>
          <p:nvPr/>
        </p:nvGrpSpPr>
        <p:grpSpPr>
          <a:xfrm>
            <a:off x="3176813" y="4566944"/>
            <a:ext cx="2790375" cy="64975"/>
            <a:chOff x="5954300" y="4334988"/>
            <a:chExt cx="2790375" cy="64975"/>
          </a:xfrm>
        </p:grpSpPr>
        <p:sp>
          <p:nvSpPr>
            <p:cNvPr id="6118" name="Google Shape;6118;p21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1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1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1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1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1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1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1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1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1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1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1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1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1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1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1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1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1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1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1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216"/>
          <p:cNvGrpSpPr/>
          <p:nvPr/>
        </p:nvGrpSpPr>
        <p:grpSpPr>
          <a:xfrm>
            <a:off x="8482509" y="1395590"/>
            <a:ext cx="1359460" cy="1359460"/>
            <a:chOff x="3901550" y="2223725"/>
            <a:chExt cx="1557050" cy="1557050"/>
          </a:xfrm>
        </p:grpSpPr>
        <p:sp>
          <p:nvSpPr>
            <p:cNvPr id="6139" name="Google Shape;6139;p21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1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1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1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1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6144" name="Shape 6144"/>
        <p:cNvGrpSpPr/>
        <p:nvPr/>
      </p:nvGrpSpPr>
      <p:grpSpPr>
        <a:xfrm>
          <a:off x="0" y="0"/>
          <a:ext cx="0" cy="0"/>
          <a:chOff x="0" y="0"/>
          <a:chExt cx="0" cy="0"/>
        </a:xfrm>
      </p:grpSpPr>
      <p:sp>
        <p:nvSpPr>
          <p:cNvPr id="6145" name="Google Shape;6145;p21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146" name="Google Shape;6146;p217"/>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7" name="Google Shape;6147;p217"/>
          <p:cNvGrpSpPr/>
          <p:nvPr/>
        </p:nvGrpSpPr>
        <p:grpSpPr>
          <a:xfrm>
            <a:off x="-1978450" y="1225934"/>
            <a:ext cx="2691676" cy="2691631"/>
            <a:chOff x="5165750" y="-1146341"/>
            <a:chExt cx="2691676" cy="2691631"/>
          </a:xfrm>
        </p:grpSpPr>
        <p:sp>
          <p:nvSpPr>
            <p:cNvPr id="6148" name="Google Shape;6148;p21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1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1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1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1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1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1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1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1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217"/>
          <p:cNvGrpSpPr/>
          <p:nvPr/>
        </p:nvGrpSpPr>
        <p:grpSpPr>
          <a:xfrm>
            <a:off x="8430782" y="539079"/>
            <a:ext cx="2471175" cy="2747975"/>
            <a:chOff x="7398357" y="-662077"/>
            <a:chExt cx="2471175" cy="2747975"/>
          </a:xfrm>
        </p:grpSpPr>
        <p:sp>
          <p:nvSpPr>
            <p:cNvPr id="6158" name="Google Shape;6158;p217"/>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217"/>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17"/>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17"/>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17"/>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6163" name="Shape 6163"/>
        <p:cNvGrpSpPr/>
        <p:nvPr/>
      </p:nvGrpSpPr>
      <p:grpSpPr>
        <a:xfrm>
          <a:off x="0" y="0"/>
          <a:ext cx="0" cy="0"/>
          <a:chOff x="0" y="0"/>
          <a:chExt cx="0" cy="0"/>
        </a:xfrm>
      </p:grpSpPr>
      <p:sp>
        <p:nvSpPr>
          <p:cNvPr id="6164" name="Google Shape;6164;p21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165" name="Google Shape;6165;p218"/>
          <p:cNvGrpSpPr/>
          <p:nvPr/>
        </p:nvGrpSpPr>
        <p:grpSpPr>
          <a:xfrm flipH="1">
            <a:off x="-1513236" y="3983450"/>
            <a:ext cx="3382300" cy="1993950"/>
            <a:chOff x="1317925" y="2802775"/>
            <a:chExt cx="3382300" cy="1993950"/>
          </a:xfrm>
        </p:grpSpPr>
        <p:sp>
          <p:nvSpPr>
            <p:cNvPr id="6166" name="Google Shape;6166;p21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1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1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1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1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1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1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1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1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1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1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1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218"/>
          <p:cNvGrpSpPr/>
          <p:nvPr/>
        </p:nvGrpSpPr>
        <p:grpSpPr>
          <a:xfrm>
            <a:off x="245325" y="539500"/>
            <a:ext cx="199875" cy="721150"/>
            <a:chOff x="188762" y="539500"/>
            <a:chExt cx="199875" cy="721150"/>
          </a:xfrm>
        </p:grpSpPr>
        <p:sp>
          <p:nvSpPr>
            <p:cNvPr id="6179" name="Google Shape;6179;p218"/>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18"/>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18"/>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18"/>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18"/>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18"/>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18"/>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18"/>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18"/>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18"/>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218"/>
          <p:cNvGrpSpPr/>
          <p:nvPr/>
        </p:nvGrpSpPr>
        <p:grpSpPr>
          <a:xfrm flipH="1">
            <a:off x="7855963" y="-320208"/>
            <a:ext cx="1604419" cy="1604360"/>
            <a:chOff x="-74975" y="157600"/>
            <a:chExt cx="1604419" cy="1604360"/>
          </a:xfrm>
        </p:grpSpPr>
        <p:sp>
          <p:nvSpPr>
            <p:cNvPr id="6190" name="Google Shape;6190;p21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1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1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1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1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1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1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1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1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6199" name="Shape 6199"/>
        <p:cNvGrpSpPr/>
        <p:nvPr/>
      </p:nvGrpSpPr>
      <p:grpSpPr>
        <a:xfrm>
          <a:off x="0" y="0"/>
          <a:ext cx="0" cy="0"/>
          <a:chOff x="0" y="0"/>
          <a:chExt cx="0" cy="0"/>
        </a:xfrm>
      </p:grpSpPr>
      <p:sp>
        <p:nvSpPr>
          <p:cNvPr id="6200" name="Google Shape;6200;p21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201" name="Google Shape;6201;p219"/>
          <p:cNvGrpSpPr/>
          <p:nvPr/>
        </p:nvGrpSpPr>
        <p:grpSpPr>
          <a:xfrm>
            <a:off x="245325" y="539500"/>
            <a:ext cx="199875" cy="721150"/>
            <a:chOff x="188762" y="539500"/>
            <a:chExt cx="199875" cy="721150"/>
          </a:xfrm>
        </p:grpSpPr>
        <p:sp>
          <p:nvSpPr>
            <p:cNvPr id="6202" name="Google Shape;6202;p219"/>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19"/>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19"/>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19"/>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219"/>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19"/>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19"/>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19"/>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19"/>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19"/>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219"/>
          <p:cNvGrpSpPr/>
          <p:nvPr/>
        </p:nvGrpSpPr>
        <p:grpSpPr>
          <a:xfrm flipH="1" rot="5400000">
            <a:off x="3176355" y="4343939"/>
            <a:ext cx="2791286" cy="2599651"/>
            <a:chOff x="-1466486" y="2736279"/>
            <a:chExt cx="2791286" cy="2599651"/>
          </a:xfrm>
        </p:grpSpPr>
        <p:sp>
          <p:nvSpPr>
            <p:cNvPr id="6213" name="Google Shape;6213;p219"/>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4" name="Google Shape;6214;p219"/>
            <p:cNvGrpSpPr/>
            <p:nvPr/>
          </p:nvGrpSpPr>
          <p:grpSpPr>
            <a:xfrm>
              <a:off x="713226" y="3730956"/>
              <a:ext cx="611574" cy="610281"/>
              <a:chOff x="4496550" y="2819475"/>
              <a:chExt cx="366300" cy="365525"/>
            </a:xfrm>
          </p:grpSpPr>
          <p:sp>
            <p:nvSpPr>
              <p:cNvPr id="6215" name="Google Shape;6215;p21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1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17" name="Google Shape;6217;p219"/>
          <p:cNvGrpSpPr/>
          <p:nvPr/>
        </p:nvGrpSpPr>
        <p:grpSpPr>
          <a:xfrm>
            <a:off x="8430782" y="539079"/>
            <a:ext cx="2471175" cy="2747975"/>
            <a:chOff x="7398357" y="-662077"/>
            <a:chExt cx="2471175" cy="2747975"/>
          </a:xfrm>
        </p:grpSpPr>
        <p:sp>
          <p:nvSpPr>
            <p:cNvPr id="6218" name="Google Shape;6218;p21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1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1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1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1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223" name="Shape 6223"/>
        <p:cNvGrpSpPr/>
        <p:nvPr/>
      </p:nvGrpSpPr>
      <p:grpSpPr>
        <a:xfrm>
          <a:off x="0" y="0"/>
          <a:ext cx="0" cy="0"/>
          <a:chOff x="0" y="0"/>
          <a:chExt cx="0" cy="0"/>
        </a:xfrm>
      </p:grpSpPr>
      <p:sp>
        <p:nvSpPr>
          <p:cNvPr id="6224" name="Google Shape;6224;p220"/>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6225" name="Google Shape;6225;p220"/>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6226" name="Google Shape;6226;p220"/>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6227" name="Google Shape;6227;p220"/>
          <p:cNvGrpSpPr/>
          <p:nvPr/>
        </p:nvGrpSpPr>
        <p:grpSpPr>
          <a:xfrm>
            <a:off x="-1030213" y="1623822"/>
            <a:ext cx="1895833" cy="1895866"/>
            <a:chOff x="3835450" y="-252000"/>
            <a:chExt cx="1445325" cy="1445350"/>
          </a:xfrm>
        </p:grpSpPr>
        <p:sp>
          <p:nvSpPr>
            <p:cNvPr id="6228" name="Google Shape;6228;p22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2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2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2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2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6233" name="Shape 6233"/>
        <p:cNvGrpSpPr/>
        <p:nvPr/>
      </p:nvGrpSpPr>
      <p:grpSpPr>
        <a:xfrm>
          <a:off x="0" y="0"/>
          <a:ext cx="0" cy="0"/>
          <a:chOff x="0" y="0"/>
          <a:chExt cx="0" cy="0"/>
        </a:xfrm>
      </p:grpSpPr>
      <p:grpSp>
        <p:nvGrpSpPr>
          <p:cNvPr id="6234" name="Google Shape;6234;p221"/>
          <p:cNvGrpSpPr/>
          <p:nvPr/>
        </p:nvGrpSpPr>
        <p:grpSpPr>
          <a:xfrm>
            <a:off x="8430750" y="1225934"/>
            <a:ext cx="2691676" cy="2691631"/>
            <a:chOff x="5165750" y="-1146341"/>
            <a:chExt cx="2691676" cy="2691631"/>
          </a:xfrm>
        </p:grpSpPr>
        <p:sp>
          <p:nvSpPr>
            <p:cNvPr id="6235" name="Google Shape;6235;p22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2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2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2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2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2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2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2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2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221"/>
          <p:cNvGrpSpPr/>
          <p:nvPr/>
        </p:nvGrpSpPr>
        <p:grpSpPr>
          <a:xfrm>
            <a:off x="713225" y="4828856"/>
            <a:ext cx="2790375" cy="64975"/>
            <a:chOff x="5954300" y="4334988"/>
            <a:chExt cx="2790375" cy="64975"/>
          </a:xfrm>
        </p:grpSpPr>
        <p:sp>
          <p:nvSpPr>
            <p:cNvPr id="6245" name="Google Shape;6245;p22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2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2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2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2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2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2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2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2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2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22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2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2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2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2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2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2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22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22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2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221"/>
          <p:cNvGrpSpPr/>
          <p:nvPr/>
        </p:nvGrpSpPr>
        <p:grpSpPr>
          <a:xfrm>
            <a:off x="-319052" y="-320208"/>
            <a:ext cx="1604419" cy="1604360"/>
            <a:chOff x="-74975" y="157600"/>
            <a:chExt cx="1604419" cy="1604360"/>
          </a:xfrm>
        </p:grpSpPr>
        <p:sp>
          <p:nvSpPr>
            <p:cNvPr id="6266" name="Google Shape;6266;p22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2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2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2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2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2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2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2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2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6275" name="Shape 6275"/>
        <p:cNvGrpSpPr/>
        <p:nvPr/>
      </p:nvGrpSpPr>
      <p:grpSpPr>
        <a:xfrm>
          <a:off x="0" y="0"/>
          <a:ext cx="0" cy="0"/>
          <a:chOff x="0" y="0"/>
          <a:chExt cx="0" cy="0"/>
        </a:xfrm>
      </p:grpSpPr>
      <p:grpSp>
        <p:nvGrpSpPr>
          <p:cNvPr id="6276" name="Google Shape;6276;p222"/>
          <p:cNvGrpSpPr/>
          <p:nvPr/>
        </p:nvGrpSpPr>
        <p:grpSpPr>
          <a:xfrm>
            <a:off x="7271250" y="3754850"/>
            <a:ext cx="3382300" cy="1993950"/>
            <a:chOff x="1317925" y="2802775"/>
            <a:chExt cx="3382300" cy="1993950"/>
          </a:xfrm>
        </p:grpSpPr>
        <p:sp>
          <p:nvSpPr>
            <p:cNvPr id="6277" name="Google Shape;6277;p22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2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2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2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2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2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2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2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2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2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2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2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222"/>
          <p:cNvGrpSpPr/>
          <p:nvPr/>
        </p:nvGrpSpPr>
        <p:grpSpPr>
          <a:xfrm flipH="1">
            <a:off x="2244842" y="345725"/>
            <a:ext cx="4489475" cy="193775"/>
            <a:chOff x="1784500" y="1867350"/>
            <a:chExt cx="4489475" cy="193775"/>
          </a:xfrm>
        </p:grpSpPr>
        <p:sp>
          <p:nvSpPr>
            <p:cNvPr id="6290" name="Google Shape;6290;p22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2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2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222"/>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6297" name="Shape 6297"/>
        <p:cNvGrpSpPr/>
        <p:nvPr/>
      </p:nvGrpSpPr>
      <p:grpSpPr>
        <a:xfrm>
          <a:off x="0" y="0"/>
          <a:ext cx="0" cy="0"/>
          <a:chOff x="0" y="0"/>
          <a:chExt cx="0" cy="0"/>
        </a:xfrm>
      </p:grpSpPr>
      <p:grpSp>
        <p:nvGrpSpPr>
          <p:cNvPr id="6298" name="Google Shape;6298;p224"/>
          <p:cNvGrpSpPr/>
          <p:nvPr/>
        </p:nvGrpSpPr>
        <p:grpSpPr>
          <a:xfrm>
            <a:off x="8295550" y="2437150"/>
            <a:ext cx="631500" cy="721150"/>
            <a:chOff x="6533825" y="4313425"/>
            <a:chExt cx="631500" cy="721150"/>
          </a:xfrm>
        </p:grpSpPr>
        <p:sp>
          <p:nvSpPr>
            <p:cNvPr id="6299" name="Google Shape;6299;p224"/>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24"/>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24"/>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24"/>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24"/>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24"/>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24"/>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24"/>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24"/>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24"/>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24"/>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24"/>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24"/>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24"/>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24"/>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24"/>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24"/>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24"/>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24"/>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224"/>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224"/>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224"/>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24"/>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24"/>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24"/>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224"/>
          <p:cNvGrpSpPr/>
          <p:nvPr/>
        </p:nvGrpSpPr>
        <p:grpSpPr>
          <a:xfrm>
            <a:off x="7271250" y="3754850"/>
            <a:ext cx="3382300" cy="1993950"/>
            <a:chOff x="1317925" y="2802775"/>
            <a:chExt cx="3382300" cy="1993950"/>
          </a:xfrm>
        </p:grpSpPr>
        <p:sp>
          <p:nvSpPr>
            <p:cNvPr id="6325" name="Google Shape;6325;p22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2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2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2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2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2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2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2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2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2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2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2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224"/>
          <p:cNvGrpSpPr/>
          <p:nvPr/>
        </p:nvGrpSpPr>
        <p:grpSpPr>
          <a:xfrm flipH="1">
            <a:off x="2244842" y="4599425"/>
            <a:ext cx="4489475" cy="193775"/>
            <a:chOff x="1784500" y="1867350"/>
            <a:chExt cx="4489475" cy="193775"/>
          </a:xfrm>
        </p:grpSpPr>
        <p:sp>
          <p:nvSpPr>
            <p:cNvPr id="6338" name="Google Shape;6338;p22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2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2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224"/>
          <p:cNvGrpSpPr/>
          <p:nvPr/>
        </p:nvGrpSpPr>
        <p:grpSpPr>
          <a:xfrm>
            <a:off x="2328517" y="345725"/>
            <a:ext cx="4489475" cy="193775"/>
            <a:chOff x="1784500" y="1867350"/>
            <a:chExt cx="4489475" cy="193775"/>
          </a:xfrm>
        </p:grpSpPr>
        <p:sp>
          <p:nvSpPr>
            <p:cNvPr id="6342" name="Google Shape;6342;p22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2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2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5" name="Google Shape;6345;p224"/>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6346" name="Google Shape;6346;p224"/>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347" name="Shape 6347"/>
        <p:cNvGrpSpPr/>
        <p:nvPr/>
      </p:nvGrpSpPr>
      <p:grpSpPr>
        <a:xfrm>
          <a:off x="0" y="0"/>
          <a:ext cx="0" cy="0"/>
          <a:chOff x="0" y="0"/>
          <a:chExt cx="0" cy="0"/>
        </a:xfrm>
      </p:grpSpPr>
      <p:grpSp>
        <p:nvGrpSpPr>
          <p:cNvPr id="6348" name="Google Shape;6348;p225"/>
          <p:cNvGrpSpPr/>
          <p:nvPr/>
        </p:nvGrpSpPr>
        <p:grpSpPr>
          <a:xfrm>
            <a:off x="3941292" y="345725"/>
            <a:ext cx="4489475" cy="193775"/>
            <a:chOff x="1784500" y="1867350"/>
            <a:chExt cx="4489475" cy="193775"/>
          </a:xfrm>
        </p:grpSpPr>
        <p:sp>
          <p:nvSpPr>
            <p:cNvPr id="6349" name="Google Shape;6349;p22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2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2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225"/>
          <p:cNvGrpSpPr/>
          <p:nvPr/>
        </p:nvGrpSpPr>
        <p:grpSpPr>
          <a:xfrm rot="10800000">
            <a:off x="-1421297" y="-502690"/>
            <a:ext cx="3382300" cy="1993950"/>
            <a:chOff x="1317925" y="2802775"/>
            <a:chExt cx="3382300" cy="1993950"/>
          </a:xfrm>
        </p:grpSpPr>
        <p:sp>
          <p:nvSpPr>
            <p:cNvPr id="6353" name="Google Shape;6353;p22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2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2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2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2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2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2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2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2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2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2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2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225"/>
          <p:cNvGrpSpPr/>
          <p:nvPr/>
        </p:nvGrpSpPr>
        <p:grpSpPr>
          <a:xfrm>
            <a:off x="5640400" y="4566944"/>
            <a:ext cx="2790375" cy="64975"/>
            <a:chOff x="5954300" y="4334988"/>
            <a:chExt cx="2790375" cy="64975"/>
          </a:xfrm>
        </p:grpSpPr>
        <p:sp>
          <p:nvSpPr>
            <p:cNvPr id="6366" name="Google Shape;6366;p22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2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2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2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2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2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2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2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2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2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2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2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2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2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2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2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2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2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2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2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6" name="Google Shape;6386;p225"/>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6387" name="Google Shape;6387;p225"/>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6388" name="Google Shape;6388;p225"/>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389" name="Shape 6389"/>
        <p:cNvGrpSpPr/>
        <p:nvPr/>
      </p:nvGrpSpPr>
      <p:grpSpPr>
        <a:xfrm>
          <a:off x="0" y="0"/>
          <a:ext cx="0" cy="0"/>
          <a:chOff x="0" y="0"/>
          <a:chExt cx="0" cy="0"/>
        </a:xfrm>
      </p:grpSpPr>
      <p:sp>
        <p:nvSpPr>
          <p:cNvPr id="6390" name="Google Shape;6390;p226"/>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391" name="Google Shape;6391;p226"/>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392" name="Google Shape;6392;p226"/>
          <p:cNvGrpSpPr/>
          <p:nvPr/>
        </p:nvGrpSpPr>
        <p:grpSpPr>
          <a:xfrm>
            <a:off x="-1517425" y="451459"/>
            <a:ext cx="2691676" cy="2691631"/>
            <a:chOff x="5165750" y="-1146341"/>
            <a:chExt cx="2691676" cy="2691631"/>
          </a:xfrm>
        </p:grpSpPr>
        <p:sp>
          <p:nvSpPr>
            <p:cNvPr id="6393" name="Google Shape;6393;p22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2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2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2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2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2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2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2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2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226"/>
          <p:cNvGrpSpPr/>
          <p:nvPr/>
        </p:nvGrpSpPr>
        <p:grpSpPr>
          <a:xfrm>
            <a:off x="8123432" y="423291"/>
            <a:ext cx="2471175" cy="2747975"/>
            <a:chOff x="7398357" y="-662077"/>
            <a:chExt cx="2471175" cy="2747975"/>
          </a:xfrm>
        </p:grpSpPr>
        <p:sp>
          <p:nvSpPr>
            <p:cNvPr id="6403" name="Google Shape;6403;p226"/>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26"/>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26"/>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26"/>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26"/>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226"/>
          <p:cNvGrpSpPr/>
          <p:nvPr/>
        </p:nvGrpSpPr>
        <p:grpSpPr>
          <a:xfrm>
            <a:off x="3176825" y="4828856"/>
            <a:ext cx="2790375" cy="64975"/>
            <a:chOff x="5954300" y="4334988"/>
            <a:chExt cx="2790375" cy="64975"/>
          </a:xfrm>
        </p:grpSpPr>
        <p:sp>
          <p:nvSpPr>
            <p:cNvPr id="6409" name="Google Shape;6409;p22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2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2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2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2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2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2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2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2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2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2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2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2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2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2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2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2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2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2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2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429" name="Shape 6429"/>
        <p:cNvGrpSpPr/>
        <p:nvPr/>
      </p:nvGrpSpPr>
      <p:grpSpPr>
        <a:xfrm>
          <a:off x="0" y="0"/>
          <a:ext cx="0" cy="0"/>
          <a:chOff x="0" y="0"/>
          <a:chExt cx="0" cy="0"/>
        </a:xfrm>
      </p:grpSpPr>
      <p:grpSp>
        <p:nvGrpSpPr>
          <p:cNvPr id="6430" name="Google Shape;6430;p227"/>
          <p:cNvGrpSpPr/>
          <p:nvPr/>
        </p:nvGrpSpPr>
        <p:grpSpPr>
          <a:xfrm flipH="1">
            <a:off x="7919517" y="3983460"/>
            <a:ext cx="1895833" cy="1895866"/>
            <a:chOff x="3835450" y="-252000"/>
            <a:chExt cx="1445325" cy="1445350"/>
          </a:xfrm>
        </p:grpSpPr>
        <p:sp>
          <p:nvSpPr>
            <p:cNvPr id="6431" name="Google Shape;6431;p22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2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2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22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22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227"/>
          <p:cNvGrpSpPr/>
          <p:nvPr/>
        </p:nvGrpSpPr>
        <p:grpSpPr>
          <a:xfrm flipH="1">
            <a:off x="-1513236" y="3983450"/>
            <a:ext cx="3382300" cy="1993950"/>
            <a:chOff x="1317925" y="2802775"/>
            <a:chExt cx="3382300" cy="1993950"/>
          </a:xfrm>
        </p:grpSpPr>
        <p:sp>
          <p:nvSpPr>
            <p:cNvPr id="6437" name="Google Shape;6437;p22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2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2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2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2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2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2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2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22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2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2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2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227"/>
          <p:cNvGrpSpPr/>
          <p:nvPr/>
        </p:nvGrpSpPr>
        <p:grpSpPr>
          <a:xfrm>
            <a:off x="-1021739" y="0"/>
            <a:ext cx="1734954" cy="1734954"/>
            <a:chOff x="6340050" y="754850"/>
            <a:chExt cx="1595800" cy="1595800"/>
          </a:xfrm>
        </p:grpSpPr>
        <p:sp>
          <p:nvSpPr>
            <p:cNvPr id="6450" name="Google Shape;6450;p22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2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2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3" name="Google Shape;6453;p227"/>
          <p:cNvGrpSpPr/>
          <p:nvPr/>
        </p:nvGrpSpPr>
        <p:grpSpPr>
          <a:xfrm flipH="1">
            <a:off x="7855963" y="-320208"/>
            <a:ext cx="1604419" cy="1604360"/>
            <a:chOff x="-74975" y="157600"/>
            <a:chExt cx="1604419" cy="1604360"/>
          </a:xfrm>
        </p:grpSpPr>
        <p:sp>
          <p:nvSpPr>
            <p:cNvPr id="6454" name="Google Shape;6454;p22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2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2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2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2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2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2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2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2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3" name="Google Shape;6463;p227"/>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64" name="Google Shape;6464;p227"/>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465" name="Google Shape;6465;p22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466" name="Shape 6466"/>
        <p:cNvGrpSpPr/>
        <p:nvPr/>
      </p:nvGrpSpPr>
      <p:grpSpPr>
        <a:xfrm>
          <a:off x="0" y="0"/>
          <a:ext cx="0" cy="0"/>
          <a:chOff x="0" y="0"/>
          <a:chExt cx="0" cy="0"/>
        </a:xfrm>
      </p:grpSpPr>
      <p:grpSp>
        <p:nvGrpSpPr>
          <p:cNvPr id="6467" name="Google Shape;6467;p228"/>
          <p:cNvGrpSpPr/>
          <p:nvPr/>
        </p:nvGrpSpPr>
        <p:grpSpPr>
          <a:xfrm>
            <a:off x="8295561" y="0"/>
            <a:ext cx="1734954" cy="1734954"/>
            <a:chOff x="6340050" y="754850"/>
            <a:chExt cx="1595800" cy="1595800"/>
          </a:xfrm>
        </p:grpSpPr>
        <p:sp>
          <p:nvSpPr>
            <p:cNvPr id="6468" name="Google Shape;6468;p22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2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2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228"/>
          <p:cNvGrpSpPr/>
          <p:nvPr/>
        </p:nvGrpSpPr>
        <p:grpSpPr>
          <a:xfrm rot="5400000">
            <a:off x="-330326" y="711337"/>
            <a:ext cx="1351125" cy="232319"/>
            <a:chOff x="5486725" y="543869"/>
            <a:chExt cx="1351125" cy="232319"/>
          </a:xfrm>
        </p:grpSpPr>
        <p:sp>
          <p:nvSpPr>
            <p:cNvPr id="6472" name="Google Shape;6472;p22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2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2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2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2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2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2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2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2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2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2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2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2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2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2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2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2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2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2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2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2" name="Google Shape;6492;p22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493" name="Shape 6493"/>
        <p:cNvGrpSpPr/>
        <p:nvPr/>
      </p:nvGrpSpPr>
      <p:grpSpPr>
        <a:xfrm>
          <a:off x="0" y="0"/>
          <a:ext cx="0" cy="0"/>
          <a:chOff x="0" y="0"/>
          <a:chExt cx="0" cy="0"/>
        </a:xfrm>
      </p:grpSpPr>
      <p:sp>
        <p:nvSpPr>
          <p:cNvPr id="6494" name="Google Shape;6494;p229"/>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495" name="Google Shape;6495;p22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496" name="Google Shape;6496;p229"/>
          <p:cNvGrpSpPr/>
          <p:nvPr/>
        </p:nvGrpSpPr>
        <p:grpSpPr>
          <a:xfrm flipH="1">
            <a:off x="2327258" y="4599425"/>
            <a:ext cx="4489475" cy="193775"/>
            <a:chOff x="1784500" y="1867350"/>
            <a:chExt cx="4489475" cy="193775"/>
          </a:xfrm>
        </p:grpSpPr>
        <p:sp>
          <p:nvSpPr>
            <p:cNvPr id="6497" name="Google Shape;6497;p22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2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2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229"/>
          <p:cNvGrpSpPr/>
          <p:nvPr/>
        </p:nvGrpSpPr>
        <p:grpSpPr>
          <a:xfrm>
            <a:off x="245325" y="539500"/>
            <a:ext cx="199875" cy="721150"/>
            <a:chOff x="188762" y="539500"/>
            <a:chExt cx="199875" cy="721150"/>
          </a:xfrm>
        </p:grpSpPr>
        <p:sp>
          <p:nvSpPr>
            <p:cNvPr id="6501" name="Google Shape;6501;p229"/>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29"/>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29"/>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29"/>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29"/>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29"/>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29"/>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29"/>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29"/>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29"/>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511" name="Shape 6511"/>
        <p:cNvGrpSpPr/>
        <p:nvPr/>
      </p:nvGrpSpPr>
      <p:grpSpPr>
        <a:xfrm>
          <a:off x="0" y="0"/>
          <a:ext cx="0" cy="0"/>
          <a:chOff x="0" y="0"/>
          <a:chExt cx="0" cy="0"/>
        </a:xfrm>
      </p:grpSpPr>
      <p:sp>
        <p:nvSpPr>
          <p:cNvPr id="6512" name="Google Shape;6512;p230"/>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6513" name="Google Shape;6513;p230"/>
          <p:cNvGrpSpPr/>
          <p:nvPr/>
        </p:nvGrpSpPr>
        <p:grpSpPr>
          <a:xfrm>
            <a:off x="2327254" y="345725"/>
            <a:ext cx="4489475" cy="193775"/>
            <a:chOff x="1784500" y="1867350"/>
            <a:chExt cx="4489475" cy="193775"/>
          </a:xfrm>
        </p:grpSpPr>
        <p:sp>
          <p:nvSpPr>
            <p:cNvPr id="6514" name="Google Shape;6514;p23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3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3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230"/>
          <p:cNvGrpSpPr/>
          <p:nvPr/>
        </p:nvGrpSpPr>
        <p:grpSpPr>
          <a:xfrm>
            <a:off x="-1796498" y="2571754"/>
            <a:ext cx="2791286" cy="2599651"/>
            <a:chOff x="-1466486" y="2736279"/>
            <a:chExt cx="2791286" cy="2599651"/>
          </a:xfrm>
        </p:grpSpPr>
        <p:sp>
          <p:nvSpPr>
            <p:cNvPr id="6518" name="Google Shape;6518;p230"/>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9" name="Google Shape;6519;p230"/>
            <p:cNvGrpSpPr/>
            <p:nvPr/>
          </p:nvGrpSpPr>
          <p:grpSpPr>
            <a:xfrm>
              <a:off x="713226" y="3730956"/>
              <a:ext cx="611574" cy="610281"/>
              <a:chOff x="4496550" y="2819475"/>
              <a:chExt cx="366300" cy="365525"/>
            </a:xfrm>
          </p:grpSpPr>
          <p:sp>
            <p:nvSpPr>
              <p:cNvPr id="6520" name="Google Shape;6520;p23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3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2" name="Google Shape;6522;p230"/>
          <p:cNvGrpSpPr/>
          <p:nvPr/>
        </p:nvGrpSpPr>
        <p:grpSpPr>
          <a:xfrm>
            <a:off x="245325" y="539500"/>
            <a:ext cx="199875" cy="721150"/>
            <a:chOff x="188762" y="539500"/>
            <a:chExt cx="199875" cy="721150"/>
          </a:xfrm>
        </p:grpSpPr>
        <p:sp>
          <p:nvSpPr>
            <p:cNvPr id="6523" name="Google Shape;6523;p23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3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3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3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3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3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3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3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3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3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230"/>
          <p:cNvGrpSpPr/>
          <p:nvPr/>
        </p:nvGrpSpPr>
        <p:grpSpPr>
          <a:xfrm>
            <a:off x="1867687" y="4204297"/>
            <a:ext cx="1895833" cy="1895866"/>
            <a:chOff x="3835450" y="-252000"/>
            <a:chExt cx="1445325" cy="1445350"/>
          </a:xfrm>
        </p:grpSpPr>
        <p:sp>
          <p:nvSpPr>
            <p:cNvPr id="6534" name="Google Shape;6534;p23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3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3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3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23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539" name="Shape 6539"/>
        <p:cNvGrpSpPr/>
        <p:nvPr/>
      </p:nvGrpSpPr>
      <p:grpSpPr>
        <a:xfrm>
          <a:off x="0" y="0"/>
          <a:ext cx="0" cy="0"/>
          <a:chOff x="0" y="0"/>
          <a:chExt cx="0" cy="0"/>
        </a:xfrm>
      </p:grpSpPr>
      <p:sp>
        <p:nvSpPr>
          <p:cNvPr id="6540" name="Google Shape;6540;p231"/>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541" name="Google Shape;6541;p231"/>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6542" name="Google Shape;6542;p231"/>
          <p:cNvGrpSpPr/>
          <p:nvPr/>
        </p:nvGrpSpPr>
        <p:grpSpPr>
          <a:xfrm>
            <a:off x="3176813" y="4566944"/>
            <a:ext cx="2790375" cy="64975"/>
            <a:chOff x="5954300" y="4334988"/>
            <a:chExt cx="2790375" cy="64975"/>
          </a:xfrm>
        </p:grpSpPr>
        <p:sp>
          <p:nvSpPr>
            <p:cNvPr id="6543" name="Google Shape;6543;p23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3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3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3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3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3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23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3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3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3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3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3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3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3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3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3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3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3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3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3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563" name="Shape 6563"/>
        <p:cNvGrpSpPr/>
        <p:nvPr/>
      </p:nvGrpSpPr>
      <p:grpSpPr>
        <a:xfrm>
          <a:off x="0" y="0"/>
          <a:ext cx="0" cy="0"/>
          <a:chOff x="0" y="0"/>
          <a:chExt cx="0" cy="0"/>
        </a:xfrm>
      </p:grpSpPr>
      <p:sp>
        <p:nvSpPr>
          <p:cNvPr id="6564" name="Google Shape;6564;p232"/>
          <p:cNvSpPr/>
          <p:nvPr>
            <p:ph idx="2" type="pic"/>
          </p:nvPr>
        </p:nvSpPr>
        <p:spPr>
          <a:xfrm>
            <a:off x="-285325" y="-160500"/>
            <a:ext cx="9714600" cy="5464500"/>
          </a:xfrm>
          <a:prstGeom prst="rect">
            <a:avLst/>
          </a:prstGeom>
          <a:noFill/>
          <a:ln>
            <a:noFill/>
          </a:ln>
        </p:spPr>
      </p:sp>
      <p:sp>
        <p:nvSpPr>
          <p:cNvPr id="6565" name="Google Shape;6565;p232"/>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566" name="Shape 6566"/>
        <p:cNvGrpSpPr/>
        <p:nvPr/>
      </p:nvGrpSpPr>
      <p:grpSpPr>
        <a:xfrm>
          <a:off x="0" y="0"/>
          <a:ext cx="0" cy="0"/>
          <a:chOff x="0" y="0"/>
          <a:chExt cx="0" cy="0"/>
        </a:xfrm>
      </p:grpSpPr>
      <p:sp>
        <p:nvSpPr>
          <p:cNvPr id="6567" name="Google Shape;6567;p233"/>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568" name="Google Shape;6568;p233"/>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6569" name="Google Shape;6569;p233"/>
          <p:cNvGrpSpPr/>
          <p:nvPr/>
        </p:nvGrpSpPr>
        <p:grpSpPr>
          <a:xfrm flipH="1">
            <a:off x="7692469" y="-505328"/>
            <a:ext cx="1895833" cy="1895866"/>
            <a:chOff x="3835450" y="-252000"/>
            <a:chExt cx="1445325" cy="1445350"/>
          </a:xfrm>
        </p:grpSpPr>
        <p:sp>
          <p:nvSpPr>
            <p:cNvPr id="6570" name="Google Shape;6570;p23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3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23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23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23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233"/>
          <p:cNvGrpSpPr/>
          <p:nvPr/>
        </p:nvGrpSpPr>
        <p:grpSpPr>
          <a:xfrm flipH="1">
            <a:off x="-1466486" y="3754850"/>
            <a:ext cx="3382300" cy="1993950"/>
            <a:chOff x="1317925" y="2802775"/>
            <a:chExt cx="3382300" cy="1993950"/>
          </a:xfrm>
        </p:grpSpPr>
        <p:sp>
          <p:nvSpPr>
            <p:cNvPr id="6576" name="Google Shape;6576;p23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3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3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3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3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3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3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3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3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3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23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23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233"/>
          <p:cNvGrpSpPr/>
          <p:nvPr/>
        </p:nvGrpSpPr>
        <p:grpSpPr>
          <a:xfrm flipH="1">
            <a:off x="7862264" y="2736279"/>
            <a:ext cx="2791286" cy="2599651"/>
            <a:chOff x="-1466486" y="2736279"/>
            <a:chExt cx="2791286" cy="2599651"/>
          </a:xfrm>
        </p:grpSpPr>
        <p:sp>
          <p:nvSpPr>
            <p:cNvPr id="6589" name="Google Shape;6589;p233"/>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0" name="Google Shape;6590;p233"/>
            <p:cNvGrpSpPr/>
            <p:nvPr/>
          </p:nvGrpSpPr>
          <p:grpSpPr>
            <a:xfrm>
              <a:off x="713226" y="3730956"/>
              <a:ext cx="611574" cy="610281"/>
              <a:chOff x="4496550" y="2819475"/>
              <a:chExt cx="366300" cy="365525"/>
            </a:xfrm>
          </p:grpSpPr>
          <p:sp>
            <p:nvSpPr>
              <p:cNvPr id="6591" name="Google Shape;6591;p23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3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6593" name="Shape 6593"/>
        <p:cNvGrpSpPr/>
        <p:nvPr/>
      </p:nvGrpSpPr>
      <p:grpSpPr>
        <a:xfrm>
          <a:off x="0" y="0"/>
          <a:ext cx="0" cy="0"/>
          <a:chOff x="0" y="0"/>
          <a:chExt cx="0" cy="0"/>
        </a:xfrm>
      </p:grpSpPr>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6594" name="Shape 6594"/>
        <p:cNvGrpSpPr/>
        <p:nvPr/>
      </p:nvGrpSpPr>
      <p:grpSpPr>
        <a:xfrm>
          <a:off x="0" y="0"/>
          <a:ext cx="0" cy="0"/>
          <a:chOff x="0" y="0"/>
          <a:chExt cx="0" cy="0"/>
        </a:xfrm>
      </p:grpSpPr>
      <p:sp>
        <p:nvSpPr>
          <p:cNvPr id="6595" name="Google Shape;6595;p235"/>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6" name="Google Shape;6596;p235"/>
          <p:cNvGrpSpPr/>
          <p:nvPr/>
        </p:nvGrpSpPr>
        <p:grpSpPr>
          <a:xfrm>
            <a:off x="8430750" y="407034"/>
            <a:ext cx="2691676" cy="2691631"/>
            <a:chOff x="5165750" y="-1146341"/>
            <a:chExt cx="2691676" cy="2691631"/>
          </a:xfrm>
        </p:grpSpPr>
        <p:sp>
          <p:nvSpPr>
            <p:cNvPr id="6597" name="Google Shape;6597;p23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3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3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3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3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3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3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3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3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235"/>
          <p:cNvGrpSpPr/>
          <p:nvPr/>
        </p:nvGrpSpPr>
        <p:grpSpPr>
          <a:xfrm>
            <a:off x="5640400" y="4828856"/>
            <a:ext cx="2790375" cy="64975"/>
            <a:chOff x="5954300" y="4334988"/>
            <a:chExt cx="2790375" cy="64975"/>
          </a:xfrm>
        </p:grpSpPr>
        <p:sp>
          <p:nvSpPr>
            <p:cNvPr id="6607" name="Google Shape;6607;p23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3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23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23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3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3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3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3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3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3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3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3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3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3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3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3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3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3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3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3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235"/>
          <p:cNvGrpSpPr/>
          <p:nvPr/>
        </p:nvGrpSpPr>
        <p:grpSpPr>
          <a:xfrm>
            <a:off x="-319052" y="-320208"/>
            <a:ext cx="1604419" cy="1604360"/>
            <a:chOff x="-74975" y="157600"/>
            <a:chExt cx="1604419" cy="1604360"/>
          </a:xfrm>
        </p:grpSpPr>
        <p:sp>
          <p:nvSpPr>
            <p:cNvPr id="6628" name="Google Shape;6628;p23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3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3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3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23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23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3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3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3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7" name="Google Shape;6637;p235"/>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638" name="Google Shape;6638;p235"/>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639" name="Google Shape;6639;p235"/>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640" name="Google Shape;6640;p235"/>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641" name="Google Shape;6641;p235"/>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642" name="Google Shape;6642;p235"/>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643" name="Google Shape;6643;p235"/>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644" name="Google Shape;6644;p235"/>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645" name="Google Shape;6645;p235"/>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46" name="Google Shape;6646;p235"/>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47" name="Google Shape;6647;p235"/>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48" name="Google Shape;6648;p235"/>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49" name="Google Shape;6649;p235"/>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650" name="Shape 6650"/>
        <p:cNvGrpSpPr/>
        <p:nvPr/>
      </p:nvGrpSpPr>
      <p:grpSpPr>
        <a:xfrm>
          <a:off x="0" y="0"/>
          <a:ext cx="0" cy="0"/>
          <a:chOff x="0" y="0"/>
          <a:chExt cx="0" cy="0"/>
        </a:xfrm>
      </p:grpSpPr>
      <p:sp>
        <p:nvSpPr>
          <p:cNvPr id="6651" name="Google Shape;6651;p236"/>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6652" name="Google Shape;6652;p236"/>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6653" name="Google Shape;6653;p236"/>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4" name="Google Shape;6654;p236"/>
          <p:cNvGrpSpPr/>
          <p:nvPr/>
        </p:nvGrpSpPr>
        <p:grpSpPr>
          <a:xfrm>
            <a:off x="7084938" y="3253609"/>
            <a:ext cx="2691676" cy="2691631"/>
            <a:chOff x="5165750" y="-1146341"/>
            <a:chExt cx="2691676" cy="2691631"/>
          </a:xfrm>
        </p:grpSpPr>
        <p:sp>
          <p:nvSpPr>
            <p:cNvPr id="6655" name="Google Shape;6655;p23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3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3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3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3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3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3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23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23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236"/>
          <p:cNvGrpSpPr/>
          <p:nvPr/>
        </p:nvGrpSpPr>
        <p:grpSpPr>
          <a:xfrm>
            <a:off x="3176813" y="507006"/>
            <a:ext cx="2790375" cy="64975"/>
            <a:chOff x="5954300" y="4334988"/>
            <a:chExt cx="2790375" cy="64975"/>
          </a:xfrm>
        </p:grpSpPr>
        <p:sp>
          <p:nvSpPr>
            <p:cNvPr id="6665" name="Google Shape;6665;p23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3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3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3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3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3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3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3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3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3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3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3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3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3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3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3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3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3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3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3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685" name="Shape 6685"/>
        <p:cNvGrpSpPr/>
        <p:nvPr/>
      </p:nvGrpSpPr>
      <p:grpSpPr>
        <a:xfrm>
          <a:off x="0" y="0"/>
          <a:ext cx="0" cy="0"/>
          <a:chOff x="0" y="0"/>
          <a:chExt cx="0" cy="0"/>
        </a:xfrm>
      </p:grpSpPr>
      <p:sp>
        <p:nvSpPr>
          <p:cNvPr id="6686" name="Google Shape;6686;p237"/>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687" name="Google Shape;6687;p237"/>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688" name="Google Shape;6688;p237"/>
          <p:cNvGrpSpPr/>
          <p:nvPr/>
        </p:nvGrpSpPr>
        <p:grpSpPr>
          <a:xfrm>
            <a:off x="872100" y="4492283"/>
            <a:ext cx="1351125" cy="232319"/>
            <a:chOff x="5486725" y="543869"/>
            <a:chExt cx="1351125" cy="232319"/>
          </a:xfrm>
        </p:grpSpPr>
        <p:sp>
          <p:nvSpPr>
            <p:cNvPr id="6689" name="Google Shape;6689;p237"/>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37"/>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37"/>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37"/>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37"/>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37"/>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37"/>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37"/>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37"/>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37"/>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237"/>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37"/>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237"/>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37"/>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37"/>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37"/>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37"/>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37"/>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37"/>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37"/>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6709" name="Shape 6709"/>
        <p:cNvGrpSpPr/>
        <p:nvPr/>
      </p:nvGrpSpPr>
      <p:grpSpPr>
        <a:xfrm>
          <a:off x="0" y="0"/>
          <a:ext cx="0" cy="0"/>
          <a:chOff x="0" y="0"/>
          <a:chExt cx="0" cy="0"/>
        </a:xfrm>
      </p:grpSpPr>
      <p:grpSp>
        <p:nvGrpSpPr>
          <p:cNvPr id="6710" name="Google Shape;6710;p238"/>
          <p:cNvGrpSpPr/>
          <p:nvPr/>
        </p:nvGrpSpPr>
        <p:grpSpPr>
          <a:xfrm>
            <a:off x="-319052" y="-320208"/>
            <a:ext cx="1604419" cy="1604360"/>
            <a:chOff x="-74975" y="157600"/>
            <a:chExt cx="1604419" cy="1604360"/>
          </a:xfrm>
        </p:grpSpPr>
        <p:sp>
          <p:nvSpPr>
            <p:cNvPr id="6711" name="Google Shape;6711;p23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23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3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3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3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3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3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3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3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238"/>
          <p:cNvGrpSpPr/>
          <p:nvPr/>
        </p:nvGrpSpPr>
        <p:grpSpPr>
          <a:xfrm>
            <a:off x="8430774" y="-327975"/>
            <a:ext cx="1734954" cy="1734954"/>
            <a:chOff x="6340050" y="754850"/>
            <a:chExt cx="1595800" cy="1595800"/>
          </a:xfrm>
        </p:grpSpPr>
        <p:sp>
          <p:nvSpPr>
            <p:cNvPr id="6721" name="Google Shape;6721;p23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3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3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238"/>
          <p:cNvGrpSpPr/>
          <p:nvPr/>
        </p:nvGrpSpPr>
        <p:grpSpPr>
          <a:xfrm>
            <a:off x="5274346" y="4599424"/>
            <a:ext cx="1351125" cy="232319"/>
            <a:chOff x="5486725" y="543869"/>
            <a:chExt cx="1351125" cy="232319"/>
          </a:xfrm>
        </p:grpSpPr>
        <p:sp>
          <p:nvSpPr>
            <p:cNvPr id="6725" name="Google Shape;6725;p23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3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3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3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3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3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3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3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3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3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3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3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3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3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3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3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3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3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3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23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5" name="Google Shape;6745;p238"/>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46" name="Google Shape;6746;p238"/>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747" name="Google Shape;6747;p238"/>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6748" name="Shape 6748"/>
        <p:cNvGrpSpPr/>
        <p:nvPr/>
      </p:nvGrpSpPr>
      <p:grpSpPr>
        <a:xfrm>
          <a:off x="0" y="0"/>
          <a:ext cx="0" cy="0"/>
          <a:chOff x="0" y="0"/>
          <a:chExt cx="0" cy="0"/>
        </a:xfrm>
      </p:grpSpPr>
      <p:sp>
        <p:nvSpPr>
          <p:cNvPr id="6749" name="Google Shape;6749;p239"/>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750" name="Google Shape;6750;p239"/>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751" name="Google Shape;6751;p239"/>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2" name="Google Shape;6752;p239"/>
          <p:cNvGrpSpPr/>
          <p:nvPr/>
        </p:nvGrpSpPr>
        <p:grpSpPr>
          <a:xfrm>
            <a:off x="8430750" y="407034"/>
            <a:ext cx="2691676" cy="2691631"/>
            <a:chOff x="5165750" y="-1146341"/>
            <a:chExt cx="2691676" cy="2691631"/>
          </a:xfrm>
        </p:grpSpPr>
        <p:sp>
          <p:nvSpPr>
            <p:cNvPr id="6753" name="Google Shape;6753;p23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3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3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3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3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3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3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3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3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239"/>
          <p:cNvGrpSpPr/>
          <p:nvPr/>
        </p:nvGrpSpPr>
        <p:grpSpPr>
          <a:xfrm>
            <a:off x="5640400" y="4828856"/>
            <a:ext cx="2790375" cy="64975"/>
            <a:chOff x="5954300" y="4334988"/>
            <a:chExt cx="2790375" cy="64975"/>
          </a:xfrm>
        </p:grpSpPr>
        <p:sp>
          <p:nvSpPr>
            <p:cNvPr id="6763" name="Google Shape;6763;p23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3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3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3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3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3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3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3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3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3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3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3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3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3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3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3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3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3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3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3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239"/>
          <p:cNvGrpSpPr/>
          <p:nvPr/>
        </p:nvGrpSpPr>
        <p:grpSpPr>
          <a:xfrm>
            <a:off x="-319052" y="-320208"/>
            <a:ext cx="1604419" cy="1604360"/>
            <a:chOff x="-74975" y="157600"/>
            <a:chExt cx="1604419" cy="1604360"/>
          </a:xfrm>
        </p:grpSpPr>
        <p:sp>
          <p:nvSpPr>
            <p:cNvPr id="6784" name="Google Shape;6784;p23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3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3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3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3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3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3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3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3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6793" name="Shape 6793"/>
        <p:cNvGrpSpPr/>
        <p:nvPr/>
      </p:nvGrpSpPr>
      <p:grpSpPr>
        <a:xfrm>
          <a:off x="0" y="0"/>
          <a:ext cx="0" cy="0"/>
          <a:chOff x="0" y="0"/>
          <a:chExt cx="0" cy="0"/>
        </a:xfrm>
      </p:grpSpPr>
      <p:sp>
        <p:nvSpPr>
          <p:cNvPr id="6794" name="Google Shape;6794;p240"/>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6795" name="Google Shape;6795;p240"/>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796" name="Google Shape;6796;p240"/>
          <p:cNvGrpSpPr/>
          <p:nvPr/>
        </p:nvGrpSpPr>
        <p:grpSpPr>
          <a:xfrm flipH="1">
            <a:off x="2327254" y="4599425"/>
            <a:ext cx="4489475" cy="193775"/>
            <a:chOff x="1784500" y="1867350"/>
            <a:chExt cx="4489475" cy="193775"/>
          </a:xfrm>
        </p:grpSpPr>
        <p:sp>
          <p:nvSpPr>
            <p:cNvPr id="6797" name="Google Shape;6797;p24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4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4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240"/>
          <p:cNvGrpSpPr/>
          <p:nvPr/>
        </p:nvGrpSpPr>
        <p:grpSpPr>
          <a:xfrm flipH="1" rot="10800000">
            <a:off x="7381130" y="-502690"/>
            <a:ext cx="3382300" cy="1993950"/>
            <a:chOff x="1317925" y="2802775"/>
            <a:chExt cx="3382300" cy="1993950"/>
          </a:xfrm>
        </p:grpSpPr>
        <p:sp>
          <p:nvSpPr>
            <p:cNvPr id="6801" name="Google Shape;6801;p24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4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4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4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4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24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4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4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4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4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4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4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240"/>
          <p:cNvGrpSpPr/>
          <p:nvPr/>
        </p:nvGrpSpPr>
        <p:grpSpPr>
          <a:xfrm>
            <a:off x="-1021726" y="1704275"/>
            <a:ext cx="1734954" cy="1734954"/>
            <a:chOff x="6340050" y="754850"/>
            <a:chExt cx="1595800" cy="1595800"/>
          </a:xfrm>
        </p:grpSpPr>
        <p:sp>
          <p:nvSpPr>
            <p:cNvPr id="6814" name="Google Shape;6814;p24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4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4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6817" name="Shape 6817"/>
        <p:cNvGrpSpPr/>
        <p:nvPr/>
      </p:nvGrpSpPr>
      <p:grpSpPr>
        <a:xfrm>
          <a:off x="0" y="0"/>
          <a:ext cx="0" cy="0"/>
          <a:chOff x="0" y="0"/>
          <a:chExt cx="0" cy="0"/>
        </a:xfrm>
      </p:grpSpPr>
      <p:sp>
        <p:nvSpPr>
          <p:cNvPr id="6818" name="Google Shape;6818;p241"/>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9" name="Google Shape;6819;p241"/>
          <p:cNvGrpSpPr/>
          <p:nvPr/>
        </p:nvGrpSpPr>
        <p:grpSpPr>
          <a:xfrm>
            <a:off x="-1978450" y="1225934"/>
            <a:ext cx="2691676" cy="2691631"/>
            <a:chOff x="5165750" y="-1146341"/>
            <a:chExt cx="2691676" cy="2691631"/>
          </a:xfrm>
        </p:grpSpPr>
        <p:sp>
          <p:nvSpPr>
            <p:cNvPr id="6820" name="Google Shape;6820;p24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4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4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4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4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4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4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4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4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241"/>
          <p:cNvGrpSpPr/>
          <p:nvPr/>
        </p:nvGrpSpPr>
        <p:grpSpPr>
          <a:xfrm>
            <a:off x="8430782" y="539079"/>
            <a:ext cx="2471175" cy="2747975"/>
            <a:chOff x="7398357" y="-662077"/>
            <a:chExt cx="2471175" cy="2747975"/>
          </a:xfrm>
        </p:grpSpPr>
        <p:sp>
          <p:nvSpPr>
            <p:cNvPr id="6830" name="Google Shape;6830;p24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24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4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4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24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5" name="Google Shape;6835;p241"/>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836" name="Google Shape;6836;p241"/>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837" name="Google Shape;6837;p241"/>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38" name="Google Shape;6838;p241"/>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39" name="Google Shape;6839;p24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6840" name="Shape 6840"/>
        <p:cNvGrpSpPr/>
        <p:nvPr/>
      </p:nvGrpSpPr>
      <p:grpSpPr>
        <a:xfrm>
          <a:off x="0" y="0"/>
          <a:ext cx="0" cy="0"/>
          <a:chOff x="0" y="0"/>
          <a:chExt cx="0" cy="0"/>
        </a:xfrm>
      </p:grpSpPr>
      <p:sp>
        <p:nvSpPr>
          <p:cNvPr id="6841" name="Google Shape;6841;p242"/>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842" name="Google Shape;6842;p242"/>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843" name="Google Shape;6843;p242"/>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44" name="Google Shape;6844;p242"/>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845" name="Google Shape;6845;p24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846" name="Google Shape;6846;p242"/>
          <p:cNvGrpSpPr/>
          <p:nvPr/>
        </p:nvGrpSpPr>
        <p:grpSpPr>
          <a:xfrm>
            <a:off x="-1978450" y="1225934"/>
            <a:ext cx="2691676" cy="2691631"/>
            <a:chOff x="5165750" y="-1146341"/>
            <a:chExt cx="2691676" cy="2691631"/>
          </a:xfrm>
        </p:grpSpPr>
        <p:sp>
          <p:nvSpPr>
            <p:cNvPr id="6847" name="Google Shape;6847;p24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4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4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4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4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4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4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4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4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6" name="Google Shape;6856;p242"/>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7" name="Google Shape;6857;p242"/>
          <p:cNvGrpSpPr/>
          <p:nvPr/>
        </p:nvGrpSpPr>
        <p:grpSpPr>
          <a:xfrm>
            <a:off x="5640400" y="4828856"/>
            <a:ext cx="2790375" cy="64975"/>
            <a:chOff x="5954300" y="4334988"/>
            <a:chExt cx="2790375" cy="64975"/>
          </a:xfrm>
        </p:grpSpPr>
        <p:sp>
          <p:nvSpPr>
            <p:cNvPr id="6858" name="Google Shape;6858;p24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4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4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4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4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4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4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4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4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4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4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4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4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4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4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4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4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4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4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4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6878" name="Shape 6878"/>
        <p:cNvGrpSpPr/>
        <p:nvPr/>
      </p:nvGrpSpPr>
      <p:grpSpPr>
        <a:xfrm>
          <a:off x="0" y="0"/>
          <a:ext cx="0" cy="0"/>
          <a:chOff x="0" y="0"/>
          <a:chExt cx="0" cy="0"/>
        </a:xfrm>
      </p:grpSpPr>
      <p:sp>
        <p:nvSpPr>
          <p:cNvPr id="6879" name="Google Shape;6879;p243"/>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880" name="Google Shape;6880;p243"/>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881" name="Google Shape;6881;p24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882" name="Google Shape;6882;p243"/>
          <p:cNvGrpSpPr/>
          <p:nvPr/>
        </p:nvGrpSpPr>
        <p:grpSpPr>
          <a:xfrm flipH="1" rot="10800000">
            <a:off x="7381130" y="-502690"/>
            <a:ext cx="3382300" cy="1993950"/>
            <a:chOff x="1317925" y="2802775"/>
            <a:chExt cx="3382300" cy="1993950"/>
          </a:xfrm>
        </p:grpSpPr>
        <p:sp>
          <p:nvSpPr>
            <p:cNvPr id="6883" name="Google Shape;6883;p24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4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4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4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4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4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4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4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4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4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24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24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243"/>
          <p:cNvGrpSpPr/>
          <p:nvPr/>
        </p:nvGrpSpPr>
        <p:grpSpPr>
          <a:xfrm>
            <a:off x="-1021726" y="0"/>
            <a:ext cx="1734954" cy="1734954"/>
            <a:chOff x="6340050" y="754850"/>
            <a:chExt cx="1595800" cy="1595800"/>
          </a:xfrm>
        </p:grpSpPr>
        <p:sp>
          <p:nvSpPr>
            <p:cNvPr id="6896" name="Google Shape;6896;p24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4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4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6899" name="Shape 6899"/>
        <p:cNvGrpSpPr/>
        <p:nvPr/>
      </p:nvGrpSpPr>
      <p:grpSpPr>
        <a:xfrm>
          <a:off x="0" y="0"/>
          <a:ext cx="0" cy="0"/>
          <a:chOff x="0" y="0"/>
          <a:chExt cx="0" cy="0"/>
        </a:xfrm>
      </p:grpSpPr>
      <p:sp>
        <p:nvSpPr>
          <p:cNvPr id="6900" name="Google Shape;6900;p244"/>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901" name="Google Shape;6901;p244"/>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6902" name="Google Shape;6902;p24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6903" name="Google Shape;6903;p244"/>
          <p:cNvGrpSpPr/>
          <p:nvPr/>
        </p:nvGrpSpPr>
        <p:grpSpPr>
          <a:xfrm>
            <a:off x="5158425" y="4330184"/>
            <a:ext cx="2691676" cy="2691631"/>
            <a:chOff x="5165750" y="-1146341"/>
            <a:chExt cx="2691676" cy="2691631"/>
          </a:xfrm>
        </p:grpSpPr>
        <p:sp>
          <p:nvSpPr>
            <p:cNvPr id="6904" name="Google Shape;6904;p24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24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24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4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4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4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4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4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4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244"/>
          <p:cNvGrpSpPr/>
          <p:nvPr/>
        </p:nvGrpSpPr>
        <p:grpSpPr>
          <a:xfrm>
            <a:off x="-319052" y="-320208"/>
            <a:ext cx="1604419" cy="1604360"/>
            <a:chOff x="-74975" y="157600"/>
            <a:chExt cx="1604419" cy="1604360"/>
          </a:xfrm>
        </p:grpSpPr>
        <p:sp>
          <p:nvSpPr>
            <p:cNvPr id="6914" name="Google Shape;6914;p24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4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24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24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4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4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4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4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4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923" name="Shape 6923"/>
        <p:cNvGrpSpPr/>
        <p:nvPr/>
      </p:nvGrpSpPr>
      <p:grpSpPr>
        <a:xfrm>
          <a:off x="0" y="0"/>
          <a:ext cx="0" cy="0"/>
          <a:chOff x="0" y="0"/>
          <a:chExt cx="0" cy="0"/>
        </a:xfrm>
      </p:grpSpPr>
      <p:grpSp>
        <p:nvGrpSpPr>
          <p:cNvPr id="6924" name="Google Shape;6924;p245"/>
          <p:cNvGrpSpPr/>
          <p:nvPr/>
        </p:nvGrpSpPr>
        <p:grpSpPr>
          <a:xfrm flipH="1">
            <a:off x="2327254" y="4599425"/>
            <a:ext cx="4489475" cy="193775"/>
            <a:chOff x="1784500" y="1867350"/>
            <a:chExt cx="4489475" cy="193775"/>
          </a:xfrm>
        </p:grpSpPr>
        <p:sp>
          <p:nvSpPr>
            <p:cNvPr id="6925" name="Google Shape;6925;p24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4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24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245"/>
          <p:cNvGrpSpPr/>
          <p:nvPr/>
        </p:nvGrpSpPr>
        <p:grpSpPr>
          <a:xfrm flipH="1" rot="10800000">
            <a:off x="7381130" y="-502690"/>
            <a:ext cx="3382300" cy="1993950"/>
            <a:chOff x="1317925" y="2802775"/>
            <a:chExt cx="3382300" cy="1993950"/>
          </a:xfrm>
        </p:grpSpPr>
        <p:sp>
          <p:nvSpPr>
            <p:cNvPr id="6929" name="Google Shape;6929;p24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4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4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4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4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4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4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4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4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24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24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4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245"/>
          <p:cNvGrpSpPr/>
          <p:nvPr/>
        </p:nvGrpSpPr>
        <p:grpSpPr>
          <a:xfrm>
            <a:off x="-1021726" y="1704275"/>
            <a:ext cx="1734954" cy="1734954"/>
            <a:chOff x="6340050" y="754850"/>
            <a:chExt cx="1595800" cy="1595800"/>
          </a:xfrm>
        </p:grpSpPr>
        <p:sp>
          <p:nvSpPr>
            <p:cNvPr id="6942" name="Google Shape;6942;p24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4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4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5" name="Google Shape;6945;p245"/>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946" name="Google Shape;6946;p245"/>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47" name="Google Shape;6947;p245"/>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48" name="Google Shape;6948;p245"/>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49" name="Google Shape;6949;p245"/>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950" name="Google Shape;6950;p245"/>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951" name="Google Shape;6951;p24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6952" name="Shape 6952"/>
        <p:cNvGrpSpPr/>
        <p:nvPr/>
      </p:nvGrpSpPr>
      <p:grpSpPr>
        <a:xfrm>
          <a:off x="0" y="0"/>
          <a:ext cx="0" cy="0"/>
          <a:chOff x="0" y="0"/>
          <a:chExt cx="0" cy="0"/>
        </a:xfrm>
      </p:grpSpPr>
      <p:sp>
        <p:nvSpPr>
          <p:cNvPr id="6953" name="Google Shape;6953;p246"/>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4" name="Google Shape;6954;p246"/>
          <p:cNvGrpSpPr/>
          <p:nvPr/>
        </p:nvGrpSpPr>
        <p:grpSpPr>
          <a:xfrm flipH="1">
            <a:off x="-1995452" y="407034"/>
            <a:ext cx="2691676" cy="2691631"/>
            <a:chOff x="5165750" y="-1146341"/>
            <a:chExt cx="2691676" cy="2691631"/>
          </a:xfrm>
        </p:grpSpPr>
        <p:sp>
          <p:nvSpPr>
            <p:cNvPr id="6955" name="Google Shape;6955;p24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4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4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4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4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24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24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24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4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246"/>
          <p:cNvGrpSpPr/>
          <p:nvPr/>
        </p:nvGrpSpPr>
        <p:grpSpPr>
          <a:xfrm>
            <a:off x="5628833" y="4828856"/>
            <a:ext cx="2790375" cy="64975"/>
            <a:chOff x="5954300" y="4334988"/>
            <a:chExt cx="2790375" cy="64975"/>
          </a:xfrm>
        </p:grpSpPr>
        <p:sp>
          <p:nvSpPr>
            <p:cNvPr id="6965" name="Google Shape;6965;p24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4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4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4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4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4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4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4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4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24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24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4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4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4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4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4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4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4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24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24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246"/>
          <p:cNvGrpSpPr/>
          <p:nvPr/>
        </p:nvGrpSpPr>
        <p:grpSpPr>
          <a:xfrm flipH="1">
            <a:off x="7841608" y="-320208"/>
            <a:ext cx="1604419" cy="1604360"/>
            <a:chOff x="-74975" y="157600"/>
            <a:chExt cx="1604419" cy="1604360"/>
          </a:xfrm>
        </p:grpSpPr>
        <p:sp>
          <p:nvSpPr>
            <p:cNvPr id="6986" name="Google Shape;6986;p24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4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4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4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4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4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4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4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4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5" name="Google Shape;6995;p246"/>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996" name="Google Shape;6996;p246"/>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7" name="Google Shape;6997;p246"/>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8" name="Google Shape;6998;p246"/>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6999" name="Google Shape;6999;p246"/>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0" name="Google Shape;7000;p246"/>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01" name="Google Shape;7001;p246"/>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02" name="Google Shape;7002;p246"/>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03" name="Google Shape;7003;p24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7004" name="Shape 7004"/>
        <p:cNvGrpSpPr/>
        <p:nvPr/>
      </p:nvGrpSpPr>
      <p:grpSpPr>
        <a:xfrm>
          <a:off x="0" y="0"/>
          <a:ext cx="0" cy="0"/>
          <a:chOff x="0" y="0"/>
          <a:chExt cx="0" cy="0"/>
        </a:xfrm>
      </p:grpSpPr>
      <p:sp>
        <p:nvSpPr>
          <p:cNvPr id="7005" name="Google Shape;7005;p247"/>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6" name="Google Shape;7006;p247"/>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7" name="Google Shape;7007;p247"/>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8" name="Google Shape;7008;p247"/>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09" name="Google Shape;7009;p247"/>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10" name="Google Shape;7010;p247"/>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11" name="Google Shape;7011;p247"/>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12" name="Google Shape;7012;p247"/>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13" name="Google Shape;7013;p247"/>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14" name="Google Shape;7014;p247"/>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15" name="Google Shape;7015;p24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016" name="Google Shape;7016;p247"/>
          <p:cNvGrpSpPr/>
          <p:nvPr/>
        </p:nvGrpSpPr>
        <p:grpSpPr>
          <a:xfrm flipH="1">
            <a:off x="2327254" y="4599425"/>
            <a:ext cx="4489475" cy="193775"/>
            <a:chOff x="1784500" y="1867350"/>
            <a:chExt cx="4489475" cy="193775"/>
          </a:xfrm>
        </p:grpSpPr>
        <p:sp>
          <p:nvSpPr>
            <p:cNvPr id="7017" name="Google Shape;7017;p24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4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4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247"/>
          <p:cNvGrpSpPr/>
          <p:nvPr/>
        </p:nvGrpSpPr>
        <p:grpSpPr>
          <a:xfrm flipH="1" rot="10800000">
            <a:off x="7381130" y="-502690"/>
            <a:ext cx="3382300" cy="1993950"/>
            <a:chOff x="1317925" y="2802775"/>
            <a:chExt cx="3382300" cy="1993950"/>
          </a:xfrm>
        </p:grpSpPr>
        <p:sp>
          <p:nvSpPr>
            <p:cNvPr id="7021" name="Google Shape;7021;p24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4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4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4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4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4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4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4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24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24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24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4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247"/>
          <p:cNvGrpSpPr/>
          <p:nvPr/>
        </p:nvGrpSpPr>
        <p:grpSpPr>
          <a:xfrm>
            <a:off x="-1021726" y="0"/>
            <a:ext cx="1734954" cy="1734954"/>
            <a:chOff x="6340050" y="754850"/>
            <a:chExt cx="1595800" cy="1595800"/>
          </a:xfrm>
        </p:grpSpPr>
        <p:sp>
          <p:nvSpPr>
            <p:cNvPr id="7034" name="Google Shape;7034;p24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4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4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7037" name="Shape 7037"/>
        <p:cNvGrpSpPr/>
        <p:nvPr/>
      </p:nvGrpSpPr>
      <p:grpSpPr>
        <a:xfrm>
          <a:off x="0" y="0"/>
          <a:ext cx="0" cy="0"/>
          <a:chOff x="0" y="0"/>
          <a:chExt cx="0" cy="0"/>
        </a:xfrm>
      </p:grpSpPr>
      <p:grpSp>
        <p:nvGrpSpPr>
          <p:cNvPr id="7038" name="Google Shape;7038;p248"/>
          <p:cNvGrpSpPr/>
          <p:nvPr/>
        </p:nvGrpSpPr>
        <p:grpSpPr>
          <a:xfrm rot="10800000">
            <a:off x="-1421297" y="-502690"/>
            <a:ext cx="3382300" cy="1993950"/>
            <a:chOff x="1317925" y="2802775"/>
            <a:chExt cx="3382300" cy="1993950"/>
          </a:xfrm>
        </p:grpSpPr>
        <p:sp>
          <p:nvSpPr>
            <p:cNvPr id="7039" name="Google Shape;7039;p24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4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4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4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24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24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4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4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4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4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4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4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248"/>
          <p:cNvGrpSpPr/>
          <p:nvPr/>
        </p:nvGrpSpPr>
        <p:grpSpPr>
          <a:xfrm>
            <a:off x="3176813" y="4566944"/>
            <a:ext cx="2790375" cy="64975"/>
            <a:chOff x="5954300" y="4334988"/>
            <a:chExt cx="2790375" cy="64975"/>
          </a:xfrm>
        </p:grpSpPr>
        <p:sp>
          <p:nvSpPr>
            <p:cNvPr id="7052" name="Google Shape;7052;p24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24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24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4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4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4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4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4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4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4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4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4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4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4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4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4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4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4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24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4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248"/>
          <p:cNvGrpSpPr/>
          <p:nvPr/>
        </p:nvGrpSpPr>
        <p:grpSpPr>
          <a:xfrm>
            <a:off x="8482509" y="2257015"/>
            <a:ext cx="1359460" cy="1359460"/>
            <a:chOff x="3901550" y="2223725"/>
            <a:chExt cx="1557050" cy="1557050"/>
          </a:xfrm>
        </p:grpSpPr>
        <p:sp>
          <p:nvSpPr>
            <p:cNvPr id="7073" name="Google Shape;7073;p24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24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4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4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4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8" name="Google Shape;7078;p248"/>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79" name="Google Shape;7079;p248"/>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80" name="Google Shape;7080;p248"/>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81" name="Google Shape;7081;p248"/>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82" name="Google Shape;7082;p248"/>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83" name="Google Shape;7083;p248"/>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84" name="Google Shape;7084;p248"/>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85" name="Google Shape;7085;p248"/>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86" name="Google Shape;7086;p248"/>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87" name="Google Shape;7087;p248"/>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88" name="Google Shape;7088;p248"/>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89" name="Google Shape;7089;p248"/>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090" name="Google Shape;7090;p24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7091" name="Shape 7091"/>
        <p:cNvGrpSpPr/>
        <p:nvPr/>
      </p:nvGrpSpPr>
      <p:grpSpPr>
        <a:xfrm>
          <a:off x="0" y="0"/>
          <a:ext cx="0" cy="0"/>
          <a:chOff x="0" y="0"/>
          <a:chExt cx="0" cy="0"/>
        </a:xfrm>
      </p:grpSpPr>
      <p:sp>
        <p:nvSpPr>
          <p:cNvPr id="7092" name="Google Shape;7092;p249"/>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093" name="Google Shape;7093;p249"/>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94" name="Google Shape;7094;p249"/>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095" name="Google Shape;7095;p249"/>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096" name="Google Shape;7096;p249"/>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097" name="Google Shape;7097;p249"/>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7098" name="Google Shape;7098;p249"/>
          <p:cNvGrpSpPr/>
          <p:nvPr/>
        </p:nvGrpSpPr>
        <p:grpSpPr>
          <a:xfrm>
            <a:off x="-1000600" y="3393309"/>
            <a:ext cx="2691676" cy="2691631"/>
            <a:chOff x="5165750" y="-1146341"/>
            <a:chExt cx="2691676" cy="2691631"/>
          </a:xfrm>
        </p:grpSpPr>
        <p:sp>
          <p:nvSpPr>
            <p:cNvPr id="7099" name="Google Shape;7099;p24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4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4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4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24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4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4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4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4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249"/>
          <p:cNvGrpSpPr/>
          <p:nvPr/>
        </p:nvGrpSpPr>
        <p:grpSpPr>
          <a:xfrm>
            <a:off x="8482509" y="1892015"/>
            <a:ext cx="1359460" cy="1359460"/>
            <a:chOff x="3901550" y="2223725"/>
            <a:chExt cx="1557050" cy="1557050"/>
          </a:xfrm>
        </p:grpSpPr>
        <p:sp>
          <p:nvSpPr>
            <p:cNvPr id="7109" name="Google Shape;7109;p249"/>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249"/>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24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24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49"/>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4" name="Google Shape;7114;p249"/>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7115" name="Shape 7115"/>
        <p:cNvGrpSpPr/>
        <p:nvPr/>
      </p:nvGrpSpPr>
      <p:grpSpPr>
        <a:xfrm>
          <a:off x="0" y="0"/>
          <a:ext cx="0" cy="0"/>
          <a:chOff x="0" y="0"/>
          <a:chExt cx="0" cy="0"/>
        </a:xfrm>
      </p:grpSpPr>
      <p:sp>
        <p:nvSpPr>
          <p:cNvPr id="7116" name="Google Shape;7116;p250"/>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117" name="Google Shape;7117;p250"/>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118" name="Google Shape;7118;p250"/>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19" name="Google Shape;7119;p250"/>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20" name="Google Shape;7120;p250"/>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121" name="Google Shape;7121;p250"/>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122" name="Google Shape;7122;p250"/>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123" name="Google Shape;7123;p250"/>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124" name="Google Shape;7124;p250"/>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7125" name="Google Shape;7125;p250"/>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126" name="Google Shape;7126;p250"/>
          <p:cNvGrpSpPr/>
          <p:nvPr/>
        </p:nvGrpSpPr>
        <p:grpSpPr>
          <a:xfrm flipH="1">
            <a:off x="2327254" y="4599425"/>
            <a:ext cx="4489475" cy="193775"/>
            <a:chOff x="1784500" y="1867350"/>
            <a:chExt cx="4489475" cy="193775"/>
          </a:xfrm>
        </p:grpSpPr>
        <p:sp>
          <p:nvSpPr>
            <p:cNvPr id="7127" name="Google Shape;7127;p25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5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5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250"/>
          <p:cNvGrpSpPr/>
          <p:nvPr/>
        </p:nvGrpSpPr>
        <p:grpSpPr>
          <a:xfrm flipH="1" rot="10800000">
            <a:off x="7381130" y="-502690"/>
            <a:ext cx="3382300" cy="1993950"/>
            <a:chOff x="1317925" y="2802775"/>
            <a:chExt cx="3382300" cy="1993950"/>
          </a:xfrm>
        </p:grpSpPr>
        <p:sp>
          <p:nvSpPr>
            <p:cNvPr id="7131" name="Google Shape;7131;p25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5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25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25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5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5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5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5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5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5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5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5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250"/>
          <p:cNvGrpSpPr/>
          <p:nvPr/>
        </p:nvGrpSpPr>
        <p:grpSpPr>
          <a:xfrm>
            <a:off x="-1021726" y="0"/>
            <a:ext cx="1734954" cy="1734954"/>
            <a:chOff x="6340050" y="754850"/>
            <a:chExt cx="1595800" cy="1595800"/>
          </a:xfrm>
        </p:grpSpPr>
        <p:sp>
          <p:nvSpPr>
            <p:cNvPr id="7144" name="Google Shape;7144;p25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25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5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7147" name="Shape 7147"/>
        <p:cNvGrpSpPr/>
        <p:nvPr/>
      </p:nvGrpSpPr>
      <p:grpSpPr>
        <a:xfrm>
          <a:off x="0" y="0"/>
          <a:ext cx="0" cy="0"/>
          <a:chOff x="0" y="0"/>
          <a:chExt cx="0" cy="0"/>
        </a:xfrm>
      </p:grpSpPr>
      <p:sp>
        <p:nvSpPr>
          <p:cNvPr id="7148" name="Google Shape;7148;p251"/>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7149" name="Google Shape;7149;p251"/>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7150" name="Google Shape;7150;p251"/>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7151" name="Google Shape;7151;p251"/>
          <p:cNvGrpSpPr/>
          <p:nvPr/>
        </p:nvGrpSpPr>
        <p:grpSpPr>
          <a:xfrm>
            <a:off x="7799275" y="4072050"/>
            <a:ext cx="631500" cy="721150"/>
            <a:chOff x="6533825" y="4313425"/>
            <a:chExt cx="631500" cy="721150"/>
          </a:xfrm>
        </p:grpSpPr>
        <p:sp>
          <p:nvSpPr>
            <p:cNvPr id="7152" name="Google Shape;7152;p251"/>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51"/>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51"/>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251"/>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251"/>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51"/>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51"/>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51"/>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51"/>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51"/>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51"/>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51"/>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51"/>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51"/>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251"/>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251"/>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251"/>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51"/>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51"/>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51"/>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51"/>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51"/>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51"/>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51"/>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51"/>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251"/>
          <p:cNvGrpSpPr/>
          <p:nvPr/>
        </p:nvGrpSpPr>
        <p:grpSpPr>
          <a:xfrm flipH="1">
            <a:off x="713217" y="4599425"/>
            <a:ext cx="4489475" cy="193775"/>
            <a:chOff x="1784500" y="1867350"/>
            <a:chExt cx="4489475" cy="193775"/>
          </a:xfrm>
        </p:grpSpPr>
        <p:sp>
          <p:nvSpPr>
            <p:cNvPr id="7178" name="Google Shape;7178;p25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5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5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7181" name="Shape 7181"/>
        <p:cNvGrpSpPr/>
        <p:nvPr/>
      </p:nvGrpSpPr>
      <p:grpSpPr>
        <a:xfrm>
          <a:off x="0" y="0"/>
          <a:ext cx="0" cy="0"/>
          <a:chOff x="0" y="0"/>
          <a:chExt cx="0" cy="0"/>
        </a:xfrm>
      </p:grpSpPr>
      <p:sp>
        <p:nvSpPr>
          <p:cNvPr id="7182" name="Google Shape;7182;p252"/>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183" name="Google Shape;7183;p252"/>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7184" name="Google Shape;7184;p252"/>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7185" name="Google Shape;7185;p252"/>
          <p:cNvGrpSpPr/>
          <p:nvPr/>
        </p:nvGrpSpPr>
        <p:grpSpPr>
          <a:xfrm flipH="1">
            <a:off x="-614106" y="-505328"/>
            <a:ext cx="1895833" cy="1895866"/>
            <a:chOff x="3835450" y="-252000"/>
            <a:chExt cx="1445325" cy="1445350"/>
          </a:xfrm>
        </p:grpSpPr>
        <p:sp>
          <p:nvSpPr>
            <p:cNvPr id="7186" name="Google Shape;7186;p25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25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25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5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5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252"/>
          <p:cNvGrpSpPr/>
          <p:nvPr/>
        </p:nvGrpSpPr>
        <p:grpSpPr>
          <a:xfrm flipH="1">
            <a:off x="7862264" y="240504"/>
            <a:ext cx="2791286" cy="2599651"/>
            <a:chOff x="-1466486" y="2736279"/>
            <a:chExt cx="2791286" cy="2599651"/>
          </a:xfrm>
        </p:grpSpPr>
        <p:sp>
          <p:nvSpPr>
            <p:cNvPr id="7192" name="Google Shape;7192;p252"/>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3" name="Google Shape;7193;p252"/>
            <p:cNvGrpSpPr/>
            <p:nvPr/>
          </p:nvGrpSpPr>
          <p:grpSpPr>
            <a:xfrm>
              <a:off x="713226" y="3730956"/>
              <a:ext cx="611574" cy="610281"/>
              <a:chOff x="4496550" y="2819475"/>
              <a:chExt cx="366300" cy="365525"/>
            </a:xfrm>
          </p:grpSpPr>
          <p:sp>
            <p:nvSpPr>
              <p:cNvPr id="7194" name="Google Shape;7194;p25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5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6" name="Google Shape;7196;p252"/>
          <p:cNvGrpSpPr/>
          <p:nvPr/>
        </p:nvGrpSpPr>
        <p:grpSpPr>
          <a:xfrm>
            <a:off x="2327258" y="4599425"/>
            <a:ext cx="4489475" cy="193775"/>
            <a:chOff x="1784500" y="1867350"/>
            <a:chExt cx="4489475" cy="193775"/>
          </a:xfrm>
        </p:grpSpPr>
        <p:sp>
          <p:nvSpPr>
            <p:cNvPr id="7197" name="Google Shape;7197;p25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5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5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252"/>
          <p:cNvGrpSpPr/>
          <p:nvPr/>
        </p:nvGrpSpPr>
        <p:grpSpPr>
          <a:xfrm>
            <a:off x="245325" y="4072050"/>
            <a:ext cx="199875" cy="721150"/>
            <a:chOff x="188762" y="539500"/>
            <a:chExt cx="199875" cy="721150"/>
          </a:xfrm>
        </p:grpSpPr>
        <p:sp>
          <p:nvSpPr>
            <p:cNvPr id="7201" name="Google Shape;7201;p25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5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5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5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5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5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5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5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5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5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7211" name="Shape 7211"/>
        <p:cNvGrpSpPr/>
        <p:nvPr/>
      </p:nvGrpSpPr>
      <p:grpSpPr>
        <a:xfrm>
          <a:off x="0" y="0"/>
          <a:ext cx="0" cy="0"/>
          <a:chOff x="0" y="0"/>
          <a:chExt cx="0" cy="0"/>
        </a:xfrm>
      </p:grpSpPr>
      <p:sp>
        <p:nvSpPr>
          <p:cNvPr id="7212" name="Google Shape;7212;p25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213" name="Google Shape;7213;p253"/>
          <p:cNvGrpSpPr/>
          <p:nvPr/>
        </p:nvGrpSpPr>
        <p:grpSpPr>
          <a:xfrm>
            <a:off x="-675036" y="3983460"/>
            <a:ext cx="1895833" cy="1895866"/>
            <a:chOff x="3835450" y="-252000"/>
            <a:chExt cx="1445325" cy="1445350"/>
          </a:xfrm>
        </p:grpSpPr>
        <p:sp>
          <p:nvSpPr>
            <p:cNvPr id="7214" name="Google Shape;7214;p25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5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5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25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5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253"/>
          <p:cNvGrpSpPr/>
          <p:nvPr/>
        </p:nvGrpSpPr>
        <p:grpSpPr>
          <a:xfrm>
            <a:off x="7271250" y="3983450"/>
            <a:ext cx="3382300" cy="1993950"/>
            <a:chOff x="1317925" y="2802775"/>
            <a:chExt cx="3382300" cy="1993950"/>
          </a:xfrm>
        </p:grpSpPr>
        <p:sp>
          <p:nvSpPr>
            <p:cNvPr id="7220" name="Google Shape;7220;p25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5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5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5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25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25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25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5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5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5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5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5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253"/>
          <p:cNvGrpSpPr/>
          <p:nvPr/>
        </p:nvGrpSpPr>
        <p:grpSpPr>
          <a:xfrm flipH="1">
            <a:off x="8427099" y="0"/>
            <a:ext cx="1734954" cy="1734954"/>
            <a:chOff x="6340050" y="754850"/>
            <a:chExt cx="1595800" cy="1595800"/>
          </a:xfrm>
        </p:grpSpPr>
        <p:sp>
          <p:nvSpPr>
            <p:cNvPr id="7233" name="Google Shape;7233;p25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5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5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7236" name="Shape 7236"/>
        <p:cNvGrpSpPr/>
        <p:nvPr/>
      </p:nvGrpSpPr>
      <p:grpSpPr>
        <a:xfrm>
          <a:off x="0" y="0"/>
          <a:ext cx="0" cy="0"/>
          <a:chOff x="0" y="0"/>
          <a:chExt cx="0" cy="0"/>
        </a:xfrm>
      </p:grpSpPr>
      <p:sp>
        <p:nvSpPr>
          <p:cNvPr id="7237" name="Google Shape;7237;p25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238" name="Google Shape;7238;p254"/>
          <p:cNvGrpSpPr/>
          <p:nvPr/>
        </p:nvGrpSpPr>
        <p:grpSpPr>
          <a:xfrm>
            <a:off x="8430750" y="1225934"/>
            <a:ext cx="2691676" cy="2691631"/>
            <a:chOff x="5165750" y="-1146341"/>
            <a:chExt cx="2691676" cy="2691631"/>
          </a:xfrm>
        </p:grpSpPr>
        <p:sp>
          <p:nvSpPr>
            <p:cNvPr id="7239" name="Google Shape;7239;p25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5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5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25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5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5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25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25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5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254"/>
          <p:cNvGrpSpPr/>
          <p:nvPr/>
        </p:nvGrpSpPr>
        <p:grpSpPr>
          <a:xfrm>
            <a:off x="3241325" y="4828856"/>
            <a:ext cx="2790375" cy="64975"/>
            <a:chOff x="5954300" y="4334988"/>
            <a:chExt cx="2790375" cy="64975"/>
          </a:xfrm>
        </p:grpSpPr>
        <p:sp>
          <p:nvSpPr>
            <p:cNvPr id="7249" name="Google Shape;7249;p25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5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5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5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5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5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5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5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5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5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5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5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5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5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5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5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5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5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5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5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254"/>
          <p:cNvGrpSpPr/>
          <p:nvPr/>
        </p:nvGrpSpPr>
        <p:grpSpPr>
          <a:xfrm>
            <a:off x="-646216" y="-10"/>
            <a:ext cx="1359460" cy="1359460"/>
            <a:chOff x="3901550" y="2223725"/>
            <a:chExt cx="1557050" cy="1557050"/>
          </a:xfrm>
        </p:grpSpPr>
        <p:sp>
          <p:nvSpPr>
            <p:cNvPr id="7270" name="Google Shape;7270;p25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5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5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5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5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7275" name="Shape 7275"/>
        <p:cNvGrpSpPr/>
        <p:nvPr/>
      </p:nvGrpSpPr>
      <p:grpSpPr>
        <a:xfrm>
          <a:off x="0" y="0"/>
          <a:ext cx="0" cy="0"/>
          <a:chOff x="0" y="0"/>
          <a:chExt cx="0" cy="0"/>
        </a:xfrm>
      </p:grpSpPr>
      <p:sp>
        <p:nvSpPr>
          <p:cNvPr id="7276" name="Google Shape;7276;p25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277" name="Google Shape;7277;p255"/>
          <p:cNvGrpSpPr/>
          <p:nvPr/>
        </p:nvGrpSpPr>
        <p:grpSpPr>
          <a:xfrm>
            <a:off x="8295561" y="0"/>
            <a:ext cx="1734954" cy="1734954"/>
            <a:chOff x="6340050" y="754850"/>
            <a:chExt cx="1595800" cy="1595800"/>
          </a:xfrm>
        </p:grpSpPr>
        <p:sp>
          <p:nvSpPr>
            <p:cNvPr id="7278" name="Google Shape;7278;p25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5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5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255"/>
          <p:cNvGrpSpPr/>
          <p:nvPr/>
        </p:nvGrpSpPr>
        <p:grpSpPr>
          <a:xfrm rot="5400000">
            <a:off x="-330326" y="711337"/>
            <a:ext cx="1351125" cy="232319"/>
            <a:chOff x="5486725" y="543869"/>
            <a:chExt cx="1351125" cy="232319"/>
          </a:xfrm>
        </p:grpSpPr>
        <p:sp>
          <p:nvSpPr>
            <p:cNvPr id="7282" name="Google Shape;7282;p255"/>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255"/>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55"/>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55"/>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55"/>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55"/>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55"/>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55"/>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55"/>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55"/>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55"/>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255"/>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255"/>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55"/>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55"/>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55"/>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55"/>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55"/>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55"/>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55"/>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7302" name="Shape 7302"/>
        <p:cNvGrpSpPr/>
        <p:nvPr/>
      </p:nvGrpSpPr>
      <p:grpSpPr>
        <a:xfrm>
          <a:off x="0" y="0"/>
          <a:ext cx="0" cy="0"/>
          <a:chOff x="0" y="0"/>
          <a:chExt cx="0" cy="0"/>
        </a:xfrm>
      </p:grpSpPr>
      <p:grpSp>
        <p:nvGrpSpPr>
          <p:cNvPr id="7303" name="Google Shape;7303;p256"/>
          <p:cNvGrpSpPr/>
          <p:nvPr/>
        </p:nvGrpSpPr>
        <p:grpSpPr>
          <a:xfrm flipH="1">
            <a:off x="7875508" y="-320208"/>
            <a:ext cx="1604419" cy="1604360"/>
            <a:chOff x="-74975" y="157600"/>
            <a:chExt cx="1604419" cy="1604360"/>
          </a:xfrm>
        </p:grpSpPr>
        <p:sp>
          <p:nvSpPr>
            <p:cNvPr id="7304" name="Google Shape;7304;p25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25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5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5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5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5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5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5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5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256"/>
          <p:cNvGrpSpPr/>
          <p:nvPr/>
        </p:nvGrpSpPr>
        <p:grpSpPr>
          <a:xfrm flipH="1">
            <a:off x="-1004852" y="-327975"/>
            <a:ext cx="1734954" cy="1734954"/>
            <a:chOff x="6340050" y="754850"/>
            <a:chExt cx="1595800" cy="1595800"/>
          </a:xfrm>
        </p:grpSpPr>
        <p:sp>
          <p:nvSpPr>
            <p:cNvPr id="7314" name="Google Shape;7314;p25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5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5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256"/>
          <p:cNvGrpSpPr/>
          <p:nvPr/>
        </p:nvGrpSpPr>
        <p:grpSpPr>
          <a:xfrm flipH="1">
            <a:off x="2535404" y="4599424"/>
            <a:ext cx="1351125" cy="232319"/>
            <a:chOff x="5486725" y="543869"/>
            <a:chExt cx="1351125" cy="232319"/>
          </a:xfrm>
        </p:grpSpPr>
        <p:sp>
          <p:nvSpPr>
            <p:cNvPr id="7318" name="Google Shape;7318;p25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5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5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5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25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25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5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5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5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5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5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5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5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5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25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25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5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5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5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5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8" name="Google Shape;7338;p25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7339" name="Shape 7339"/>
        <p:cNvGrpSpPr/>
        <p:nvPr/>
      </p:nvGrpSpPr>
      <p:grpSpPr>
        <a:xfrm>
          <a:off x="0" y="0"/>
          <a:ext cx="0" cy="0"/>
          <a:chOff x="0" y="0"/>
          <a:chExt cx="0" cy="0"/>
        </a:xfrm>
      </p:grpSpPr>
      <p:sp>
        <p:nvSpPr>
          <p:cNvPr id="7340" name="Google Shape;7340;p25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341" name="Google Shape;7341;p257"/>
          <p:cNvGrpSpPr/>
          <p:nvPr/>
        </p:nvGrpSpPr>
        <p:grpSpPr>
          <a:xfrm flipH="1">
            <a:off x="7919517" y="-709553"/>
            <a:ext cx="1895833" cy="1895866"/>
            <a:chOff x="3835450" y="-252000"/>
            <a:chExt cx="1445325" cy="1445350"/>
          </a:xfrm>
        </p:grpSpPr>
        <p:sp>
          <p:nvSpPr>
            <p:cNvPr id="7342" name="Google Shape;7342;p25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25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5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5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5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257"/>
          <p:cNvGrpSpPr/>
          <p:nvPr/>
        </p:nvGrpSpPr>
        <p:grpSpPr>
          <a:xfrm>
            <a:off x="-1021739" y="0"/>
            <a:ext cx="1734954" cy="1734954"/>
            <a:chOff x="6340050" y="754850"/>
            <a:chExt cx="1595800" cy="1595800"/>
          </a:xfrm>
        </p:grpSpPr>
        <p:sp>
          <p:nvSpPr>
            <p:cNvPr id="7348" name="Google Shape;7348;p25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5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5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7351" name="Shape 7351"/>
        <p:cNvGrpSpPr/>
        <p:nvPr/>
      </p:nvGrpSpPr>
      <p:grpSpPr>
        <a:xfrm>
          <a:off x="0" y="0"/>
          <a:ext cx="0" cy="0"/>
          <a:chOff x="0" y="0"/>
          <a:chExt cx="0" cy="0"/>
        </a:xfrm>
      </p:grpSpPr>
      <p:sp>
        <p:nvSpPr>
          <p:cNvPr id="7352" name="Google Shape;7352;p25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353" name="Google Shape;7353;p258"/>
          <p:cNvGrpSpPr/>
          <p:nvPr/>
        </p:nvGrpSpPr>
        <p:grpSpPr>
          <a:xfrm rot="10800000">
            <a:off x="-1421297" y="-502690"/>
            <a:ext cx="3382300" cy="1993950"/>
            <a:chOff x="1317925" y="2802775"/>
            <a:chExt cx="3382300" cy="1993950"/>
          </a:xfrm>
        </p:grpSpPr>
        <p:sp>
          <p:nvSpPr>
            <p:cNvPr id="7354" name="Google Shape;7354;p25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5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5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5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5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5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5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5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5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25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25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25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258"/>
          <p:cNvGrpSpPr/>
          <p:nvPr/>
        </p:nvGrpSpPr>
        <p:grpSpPr>
          <a:xfrm>
            <a:off x="3176813" y="4566944"/>
            <a:ext cx="2790375" cy="64975"/>
            <a:chOff x="5954300" y="4334988"/>
            <a:chExt cx="2790375" cy="64975"/>
          </a:xfrm>
        </p:grpSpPr>
        <p:sp>
          <p:nvSpPr>
            <p:cNvPr id="7367" name="Google Shape;7367;p25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5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5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5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5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5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5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5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5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25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25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5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5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5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5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5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5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5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5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5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258"/>
          <p:cNvGrpSpPr/>
          <p:nvPr/>
        </p:nvGrpSpPr>
        <p:grpSpPr>
          <a:xfrm>
            <a:off x="8482509" y="1395590"/>
            <a:ext cx="1359460" cy="1359460"/>
            <a:chOff x="3901550" y="2223725"/>
            <a:chExt cx="1557050" cy="1557050"/>
          </a:xfrm>
        </p:grpSpPr>
        <p:sp>
          <p:nvSpPr>
            <p:cNvPr id="7388" name="Google Shape;7388;p25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5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5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5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5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7393" name="Shape 7393"/>
        <p:cNvGrpSpPr/>
        <p:nvPr/>
      </p:nvGrpSpPr>
      <p:grpSpPr>
        <a:xfrm>
          <a:off x="0" y="0"/>
          <a:ext cx="0" cy="0"/>
          <a:chOff x="0" y="0"/>
          <a:chExt cx="0" cy="0"/>
        </a:xfrm>
      </p:grpSpPr>
      <p:sp>
        <p:nvSpPr>
          <p:cNvPr id="7394" name="Google Shape;7394;p25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395" name="Google Shape;7395;p259"/>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6" name="Google Shape;7396;p259"/>
          <p:cNvGrpSpPr/>
          <p:nvPr/>
        </p:nvGrpSpPr>
        <p:grpSpPr>
          <a:xfrm>
            <a:off x="-1978450" y="1225934"/>
            <a:ext cx="2691676" cy="2691631"/>
            <a:chOff x="5165750" y="-1146341"/>
            <a:chExt cx="2691676" cy="2691631"/>
          </a:xfrm>
        </p:grpSpPr>
        <p:sp>
          <p:nvSpPr>
            <p:cNvPr id="7397" name="Google Shape;7397;p25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25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25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5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5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5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5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5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5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259"/>
          <p:cNvGrpSpPr/>
          <p:nvPr/>
        </p:nvGrpSpPr>
        <p:grpSpPr>
          <a:xfrm>
            <a:off x="8430782" y="539079"/>
            <a:ext cx="2471175" cy="2747975"/>
            <a:chOff x="7398357" y="-662077"/>
            <a:chExt cx="2471175" cy="2747975"/>
          </a:xfrm>
        </p:grpSpPr>
        <p:sp>
          <p:nvSpPr>
            <p:cNvPr id="7407" name="Google Shape;7407;p25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5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25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25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5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7412" name="Shape 7412"/>
        <p:cNvGrpSpPr/>
        <p:nvPr/>
      </p:nvGrpSpPr>
      <p:grpSpPr>
        <a:xfrm>
          <a:off x="0" y="0"/>
          <a:ext cx="0" cy="0"/>
          <a:chOff x="0" y="0"/>
          <a:chExt cx="0" cy="0"/>
        </a:xfrm>
      </p:grpSpPr>
      <p:sp>
        <p:nvSpPr>
          <p:cNvPr id="7413" name="Google Shape;7413;p26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414" name="Google Shape;7414;p260"/>
          <p:cNvGrpSpPr/>
          <p:nvPr/>
        </p:nvGrpSpPr>
        <p:grpSpPr>
          <a:xfrm flipH="1">
            <a:off x="-1513236" y="3983450"/>
            <a:ext cx="3382300" cy="1993950"/>
            <a:chOff x="1317925" y="2802775"/>
            <a:chExt cx="3382300" cy="1993950"/>
          </a:xfrm>
        </p:grpSpPr>
        <p:sp>
          <p:nvSpPr>
            <p:cNvPr id="7415" name="Google Shape;7415;p26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6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6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6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6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26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26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26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6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6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6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6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260"/>
          <p:cNvGrpSpPr/>
          <p:nvPr/>
        </p:nvGrpSpPr>
        <p:grpSpPr>
          <a:xfrm>
            <a:off x="245325" y="539500"/>
            <a:ext cx="199875" cy="721150"/>
            <a:chOff x="188762" y="539500"/>
            <a:chExt cx="199875" cy="721150"/>
          </a:xfrm>
        </p:grpSpPr>
        <p:sp>
          <p:nvSpPr>
            <p:cNvPr id="7428" name="Google Shape;7428;p26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6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6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6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6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6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26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26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6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6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260"/>
          <p:cNvGrpSpPr/>
          <p:nvPr/>
        </p:nvGrpSpPr>
        <p:grpSpPr>
          <a:xfrm flipH="1">
            <a:off x="7855963" y="-320208"/>
            <a:ext cx="1604419" cy="1604360"/>
            <a:chOff x="-74975" y="157600"/>
            <a:chExt cx="1604419" cy="1604360"/>
          </a:xfrm>
        </p:grpSpPr>
        <p:sp>
          <p:nvSpPr>
            <p:cNvPr id="7439" name="Google Shape;7439;p26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6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6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6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26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26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26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6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6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7448" name="Shape 7448"/>
        <p:cNvGrpSpPr/>
        <p:nvPr/>
      </p:nvGrpSpPr>
      <p:grpSpPr>
        <a:xfrm>
          <a:off x="0" y="0"/>
          <a:ext cx="0" cy="0"/>
          <a:chOff x="0" y="0"/>
          <a:chExt cx="0" cy="0"/>
        </a:xfrm>
      </p:grpSpPr>
      <p:sp>
        <p:nvSpPr>
          <p:cNvPr id="7449" name="Google Shape;7449;p26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450" name="Google Shape;7450;p261"/>
          <p:cNvGrpSpPr/>
          <p:nvPr/>
        </p:nvGrpSpPr>
        <p:grpSpPr>
          <a:xfrm>
            <a:off x="245325" y="539500"/>
            <a:ext cx="199875" cy="721150"/>
            <a:chOff x="188762" y="539500"/>
            <a:chExt cx="199875" cy="721150"/>
          </a:xfrm>
        </p:grpSpPr>
        <p:sp>
          <p:nvSpPr>
            <p:cNvPr id="7451" name="Google Shape;7451;p261"/>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61"/>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61"/>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61"/>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61"/>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61"/>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261"/>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261"/>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61"/>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61"/>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261"/>
          <p:cNvGrpSpPr/>
          <p:nvPr/>
        </p:nvGrpSpPr>
        <p:grpSpPr>
          <a:xfrm flipH="1" rot="5400000">
            <a:off x="3176355" y="4343939"/>
            <a:ext cx="2791286" cy="2599651"/>
            <a:chOff x="-1466486" y="2736279"/>
            <a:chExt cx="2791286" cy="2599651"/>
          </a:xfrm>
        </p:grpSpPr>
        <p:sp>
          <p:nvSpPr>
            <p:cNvPr id="7462" name="Google Shape;7462;p261"/>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3" name="Google Shape;7463;p261"/>
            <p:cNvGrpSpPr/>
            <p:nvPr/>
          </p:nvGrpSpPr>
          <p:grpSpPr>
            <a:xfrm>
              <a:off x="713226" y="3730956"/>
              <a:ext cx="611574" cy="610281"/>
              <a:chOff x="4496550" y="2819475"/>
              <a:chExt cx="366300" cy="365525"/>
            </a:xfrm>
          </p:grpSpPr>
          <p:sp>
            <p:nvSpPr>
              <p:cNvPr id="7464" name="Google Shape;7464;p26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6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261"/>
          <p:cNvGrpSpPr/>
          <p:nvPr/>
        </p:nvGrpSpPr>
        <p:grpSpPr>
          <a:xfrm>
            <a:off x="8430782" y="539079"/>
            <a:ext cx="2471175" cy="2747975"/>
            <a:chOff x="7398357" y="-662077"/>
            <a:chExt cx="2471175" cy="2747975"/>
          </a:xfrm>
        </p:grpSpPr>
        <p:sp>
          <p:nvSpPr>
            <p:cNvPr id="7467" name="Google Shape;7467;p26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6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6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6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6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7472" name="Shape 7472"/>
        <p:cNvGrpSpPr/>
        <p:nvPr/>
      </p:nvGrpSpPr>
      <p:grpSpPr>
        <a:xfrm>
          <a:off x="0" y="0"/>
          <a:ext cx="0" cy="0"/>
          <a:chOff x="0" y="0"/>
          <a:chExt cx="0" cy="0"/>
        </a:xfrm>
      </p:grpSpPr>
      <p:sp>
        <p:nvSpPr>
          <p:cNvPr id="7473" name="Google Shape;7473;p262"/>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7474" name="Google Shape;7474;p262"/>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475" name="Google Shape;7475;p262"/>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7476" name="Google Shape;7476;p262"/>
          <p:cNvGrpSpPr/>
          <p:nvPr/>
        </p:nvGrpSpPr>
        <p:grpSpPr>
          <a:xfrm>
            <a:off x="-1030213" y="1623822"/>
            <a:ext cx="1895833" cy="1895866"/>
            <a:chOff x="3835450" y="-252000"/>
            <a:chExt cx="1445325" cy="1445350"/>
          </a:xfrm>
        </p:grpSpPr>
        <p:sp>
          <p:nvSpPr>
            <p:cNvPr id="7477" name="Google Shape;7477;p26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6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6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26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26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482" name="Shape 7482"/>
        <p:cNvGrpSpPr/>
        <p:nvPr/>
      </p:nvGrpSpPr>
      <p:grpSpPr>
        <a:xfrm>
          <a:off x="0" y="0"/>
          <a:ext cx="0" cy="0"/>
          <a:chOff x="0" y="0"/>
          <a:chExt cx="0" cy="0"/>
        </a:xfrm>
      </p:grpSpPr>
      <p:grpSp>
        <p:nvGrpSpPr>
          <p:cNvPr id="7483" name="Google Shape;7483;p263"/>
          <p:cNvGrpSpPr/>
          <p:nvPr/>
        </p:nvGrpSpPr>
        <p:grpSpPr>
          <a:xfrm>
            <a:off x="8430750" y="1225934"/>
            <a:ext cx="2691676" cy="2691631"/>
            <a:chOff x="5165750" y="-1146341"/>
            <a:chExt cx="2691676" cy="2691631"/>
          </a:xfrm>
        </p:grpSpPr>
        <p:sp>
          <p:nvSpPr>
            <p:cNvPr id="7484" name="Google Shape;7484;p26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6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6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6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6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26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26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26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6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263"/>
          <p:cNvGrpSpPr/>
          <p:nvPr/>
        </p:nvGrpSpPr>
        <p:grpSpPr>
          <a:xfrm>
            <a:off x="713225" y="4828856"/>
            <a:ext cx="2790375" cy="64975"/>
            <a:chOff x="5954300" y="4334988"/>
            <a:chExt cx="2790375" cy="64975"/>
          </a:xfrm>
        </p:grpSpPr>
        <p:sp>
          <p:nvSpPr>
            <p:cNvPr id="7494" name="Google Shape;7494;p26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6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6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6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6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6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6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6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6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26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26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6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6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6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6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6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6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6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26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26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263"/>
          <p:cNvGrpSpPr/>
          <p:nvPr/>
        </p:nvGrpSpPr>
        <p:grpSpPr>
          <a:xfrm>
            <a:off x="-319052" y="-320208"/>
            <a:ext cx="1604419" cy="1604360"/>
            <a:chOff x="-74975" y="157600"/>
            <a:chExt cx="1604419" cy="1604360"/>
          </a:xfrm>
        </p:grpSpPr>
        <p:sp>
          <p:nvSpPr>
            <p:cNvPr id="7515" name="Google Shape;7515;p26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6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6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6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6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6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6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6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6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7524" name="Shape 7524"/>
        <p:cNvGrpSpPr/>
        <p:nvPr/>
      </p:nvGrpSpPr>
      <p:grpSpPr>
        <a:xfrm>
          <a:off x="0" y="0"/>
          <a:ext cx="0" cy="0"/>
          <a:chOff x="0" y="0"/>
          <a:chExt cx="0" cy="0"/>
        </a:xfrm>
      </p:grpSpPr>
      <p:grpSp>
        <p:nvGrpSpPr>
          <p:cNvPr id="7525" name="Google Shape;7525;p264"/>
          <p:cNvGrpSpPr/>
          <p:nvPr/>
        </p:nvGrpSpPr>
        <p:grpSpPr>
          <a:xfrm>
            <a:off x="7271250" y="3754850"/>
            <a:ext cx="3382300" cy="1993950"/>
            <a:chOff x="1317925" y="2802775"/>
            <a:chExt cx="3382300" cy="1993950"/>
          </a:xfrm>
        </p:grpSpPr>
        <p:sp>
          <p:nvSpPr>
            <p:cNvPr id="7526" name="Google Shape;7526;p26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6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6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6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26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6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6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26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6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6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6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6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264"/>
          <p:cNvGrpSpPr/>
          <p:nvPr/>
        </p:nvGrpSpPr>
        <p:grpSpPr>
          <a:xfrm flipH="1">
            <a:off x="2244842" y="345725"/>
            <a:ext cx="4489475" cy="193775"/>
            <a:chOff x="1784500" y="1867350"/>
            <a:chExt cx="4489475" cy="193775"/>
          </a:xfrm>
        </p:grpSpPr>
        <p:sp>
          <p:nvSpPr>
            <p:cNvPr id="7539" name="Google Shape;7539;p26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6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6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2" name="Google Shape;7542;p264"/>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7546" name="Shape 7546"/>
        <p:cNvGrpSpPr/>
        <p:nvPr/>
      </p:nvGrpSpPr>
      <p:grpSpPr>
        <a:xfrm>
          <a:off x="0" y="0"/>
          <a:ext cx="0" cy="0"/>
          <a:chOff x="0" y="0"/>
          <a:chExt cx="0" cy="0"/>
        </a:xfrm>
      </p:grpSpPr>
      <p:grpSp>
        <p:nvGrpSpPr>
          <p:cNvPr id="7547" name="Google Shape;7547;p266"/>
          <p:cNvGrpSpPr/>
          <p:nvPr/>
        </p:nvGrpSpPr>
        <p:grpSpPr>
          <a:xfrm>
            <a:off x="8295550" y="2437150"/>
            <a:ext cx="631500" cy="721150"/>
            <a:chOff x="6533825" y="4313425"/>
            <a:chExt cx="631500" cy="721150"/>
          </a:xfrm>
        </p:grpSpPr>
        <p:sp>
          <p:nvSpPr>
            <p:cNvPr id="7548" name="Google Shape;7548;p266"/>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66"/>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66"/>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66"/>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66"/>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66"/>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66"/>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66"/>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66"/>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66"/>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66"/>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66"/>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66"/>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66"/>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66"/>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266"/>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66"/>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66"/>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66"/>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66"/>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66"/>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66"/>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266"/>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266"/>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266"/>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266"/>
          <p:cNvGrpSpPr/>
          <p:nvPr/>
        </p:nvGrpSpPr>
        <p:grpSpPr>
          <a:xfrm>
            <a:off x="7271250" y="3754850"/>
            <a:ext cx="3382300" cy="1993950"/>
            <a:chOff x="1317925" y="2802775"/>
            <a:chExt cx="3382300" cy="1993950"/>
          </a:xfrm>
        </p:grpSpPr>
        <p:sp>
          <p:nvSpPr>
            <p:cNvPr id="7574" name="Google Shape;7574;p26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6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6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6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6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6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6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6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26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26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6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6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266"/>
          <p:cNvGrpSpPr/>
          <p:nvPr/>
        </p:nvGrpSpPr>
        <p:grpSpPr>
          <a:xfrm flipH="1">
            <a:off x="2244842" y="4599425"/>
            <a:ext cx="4489475" cy="193775"/>
            <a:chOff x="1784500" y="1867350"/>
            <a:chExt cx="4489475" cy="193775"/>
          </a:xfrm>
        </p:grpSpPr>
        <p:sp>
          <p:nvSpPr>
            <p:cNvPr id="7587" name="Google Shape;7587;p26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6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6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266"/>
          <p:cNvGrpSpPr/>
          <p:nvPr/>
        </p:nvGrpSpPr>
        <p:grpSpPr>
          <a:xfrm>
            <a:off x="2328517" y="345725"/>
            <a:ext cx="4489475" cy="193775"/>
            <a:chOff x="1784500" y="1867350"/>
            <a:chExt cx="4489475" cy="193775"/>
          </a:xfrm>
        </p:grpSpPr>
        <p:sp>
          <p:nvSpPr>
            <p:cNvPr id="7591" name="Google Shape;7591;p26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6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26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266"/>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7595" name="Google Shape;7595;p266"/>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596" name="Shape 7596"/>
        <p:cNvGrpSpPr/>
        <p:nvPr/>
      </p:nvGrpSpPr>
      <p:grpSpPr>
        <a:xfrm>
          <a:off x="0" y="0"/>
          <a:ext cx="0" cy="0"/>
          <a:chOff x="0" y="0"/>
          <a:chExt cx="0" cy="0"/>
        </a:xfrm>
      </p:grpSpPr>
      <p:grpSp>
        <p:nvGrpSpPr>
          <p:cNvPr id="7597" name="Google Shape;7597;p267"/>
          <p:cNvGrpSpPr/>
          <p:nvPr/>
        </p:nvGrpSpPr>
        <p:grpSpPr>
          <a:xfrm>
            <a:off x="3941292" y="345725"/>
            <a:ext cx="4489475" cy="193775"/>
            <a:chOff x="1784500" y="1867350"/>
            <a:chExt cx="4489475" cy="193775"/>
          </a:xfrm>
        </p:grpSpPr>
        <p:sp>
          <p:nvSpPr>
            <p:cNvPr id="7598" name="Google Shape;7598;p26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6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6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267"/>
          <p:cNvGrpSpPr/>
          <p:nvPr/>
        </p:nvGrpSpPr>
        <p:grpSpPr>
          <a:xfrm rot="10800000">
            <a:off x="-1421297" y="-502690"/>
            <a:ext cx="3382300" cy="1993950"/>
            <a:chOff x="1317925" y="2802775"/>
            <a:chExt cx="3382300" cy="1993950"/>
          </a:xfrm>
        </p:grpSpPr>
        <p:sp>
          <p:nvSpPr>
            <p:cNvPr id="7602" name="Google Shape;7602;p26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6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26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26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6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6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6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6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6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6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6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6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267"/>
          <p:cNvGrpSpPr/>
          <p:nvPr/>
        </p:nvGrpSpPr>
        <p:grpSpPr>
          <a:xfrm>
            <a:off x="5640400" y="4566944"/>
            <a:ext cx="2790375" cy="64975"/>
            <a:chOff x="5954300" y="4334988"/>
            <a:chExt cx="2790375" cy="64975"/>
          </a:xfrm>
        </p:grpSpPr>
        <p:sp>
          <p:nvSpPr>
            <p:cNvPr id="7615" name="Google Shape;7615;p26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26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6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6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6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6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6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6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6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6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6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26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26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26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6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6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6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6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6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6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267"/>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636" name="Google Shape;7636;p267"/>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7637" name="Google Shape;7637;p267"/>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638" name="Shape 7638"/>
        <p:cNvGrpSpPr/>
        <p:nvPr/>
      </p:nvGrpSpPr>
      <p:grpSpPr>
        <a:xfrm>
          <a:off x="0" y="0"/>
          <a:ext cx="0" cy="0"/>
          <a:chOff x="0" y="0"/>
          <a:chExt cx="0" cy="0"/>
        </a:xfrm>
      </p:grpSpPr>
      <p:sp>
        <p:nvSpPr>
          <p:cNvPr id="7639" name="Google Shape;7639;p268"/>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640" name="Google Shape;7640;p268"/>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641" name="Google Shape;7641;p268"/>
          <p:cNvGrpSpPr/>
          <p:nvPr/>
        </p:nvGrpSpPr>
        <p:grpSpPr>
          <a:xfrm>
            <a:off x="-1517425" y="451459"/>
            <a:ext cx="2691676" cy="2691631"/>
            <a:chOff x="5165750" y="-1146341"/>
            <a:chExt cx="2691676" cy="2691631"/>
          </a:xfrm>
        </p:grpSpPr>
        <p:sp>
          <p:nvSpPr>
            <p:cNvPr id="7642" name="Google Shape;7642;p26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6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26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6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6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26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26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6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6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268"/>
          <p:cNvGrpSpPr/>
          <p:nvPr/>
        </p:nvGrpSpPr>
        <p:grpSpPr>
          <a:xfrm>
            <a:off x="8123432" y="423291"/>
            <a:ext cx="2471175" cy="2747975"/>
            <a:chOff x="7398357" y="-662077"/>
            <a:chExt cx="2471175" cy="2747975"/>
          </a:xfrm>
        </p:grpSpPr>
        <p:sp>
          <p:nvSpPr>
            <p:cNvPr id="7652" name="Google Shape;7652;p268"/>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68"/>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68"/>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68"/>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68"/>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268"/>
          <p:cNvGrpSpPr/>
          <p:nvPr/>
        </p:nvGrpSpPr>
        <p:grpSpPr>
          <a:xfrm>
            <a:off x="3176825" y="4828856"/>
            <a:ext cx="2790375" cy="64975"/>
            <a:chOff x="5954300" y="4334988"/>
            <a:chExt cx="2790375" cy="64975"/>
          </a:xfrm>
        </p:grpSpPr>
        <p:sp>
          <p:nvSpPr>
            <p:cNvPr id="7658" name="Google Shape;7658;p26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6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6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6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6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6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6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6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6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6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6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6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6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6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6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6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6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6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6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26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678" name="Shape 7678"/>
        <p:cNvGrpSpPr/>
        <p:nvPr/>
      </p:nvGrpSpPr>
      <p:grpSpPr>
        <a:xfrm>
          <a:off x="0" y="0"/>
          <a:ext cx="0" cy="0"/>
          <a:chOff x="0" y="0"/>
          <a:chExt cx="0" cy="0"/>
        </a:xfrm>
      </p:grpSpPr>
      <p:grpSp>
        <p:nvGrpSpPr>
          <p:cNvPr id="7679" name="Google Shape;7679;p269"/>
          <p:cNvGrpSpPr/>
          <p:nvPr/>
        </p:nvGrpSpPr>
        <p:grpSpPr>
          <a:xfrm flipH="1">
            <a:off x="7919517" y="3983460"/>
            <a:ext cx="1895833" cy="1895866"/>
            <a:chOff x="3835450" y="-252000"/>
            <a:chExt cx="1445325" cy="1445350"/>
          </a:xfrm>
        </p:grpSpPr>
        <p:sp>
          <p:nvSpPr>
            <p:cNvPr id="7680" name="Google Shape;7680;p26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6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6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6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26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269"/>
          <p:cNvGrpSpPr/>
          <p:nvPr/>
        </p:nvGrpSpPr>
        <p:grpSpPr>
          <a:xfrm flipH="1">
            <a:off x="-1513236" y="3983450"/>
            <a:ext cx="3382300" cy="1993950"/>
            <a:chOff x="1317925" y="2802775"/>
            <a:chExt cx="3382300" cy="1993950"/>
          </a:xfrm>
        </p:grpSpPr>
        <p:sp>
          <p:nvSpPr>
            <p:cNvPr id="7686" name="Google Shape;7686;p26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6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6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6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6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6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6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6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6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6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6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6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269"/>
          <p:cNvGrpSpPr/>
          <p:nvPr/>
        </p:nvGrpSpPr>
        <p:grpSpPr>
          <a:xfrm>
            <a:off x="-1021739" y="0"/>
            <a:ext cx="1734954" cy="1734954"/>
            <a:chOff x="6340050" y="754850"/>
            <a:chExt cx="1595800" cy="1595800"/>
          </a:xfrm>
        </p:grpSpPr>
        <p:sp>
          <p:nvSpPr>
            <p:cNvPr id="7699" name="Google Shape;7699;p26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6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6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269"/>
          <p:cNvGrpSpPr/>
          <p:nvPr/>
        </p:nvGrpSpPr>
        <p:grpSpPr>
          <a:xfrm flipH="1">
            <a:off x="7855963" y="-320208"/>
            <a:ext cx="1604419" cy="1604360"/>
            <a:chOff x="-74975" y="157600"/>
            <a:chExt cx="1604419" cy="1604360"/>
          </a:xfrm>
        </p:grpSpPr>
        <p:sp>
          <p:nvSpPr>
            <p:cNvPr id="7703" name="Google Shape;7703;p26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6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6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26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6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6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6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6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6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2" name="Google Shape;7712;p269"/>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13" name="Google Shape;7713;p269"/>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14" name="Google Shape;7714;p26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715" name="Shape 7715"/>
        <p:cNvGrpSpPr/>
        <p:nvPr/>
      </p:nvGrpSpPr>
      <p:grpSpPr>
        <a:xfrm>
          <a:off x="0" y="0"/>
          <a:ext cx="0" cy="0"/>
          <a:chOff x="0" y="0"/>
          <a:chExt cx="0" cy="0"/>
        </a:xfrm>
      </p:grpSpPr>
      <p:grpSp>
        <p:nvGrpSpPr>
          <p:cNvPr id="7716" name="Google Shape;7716;p270"/>
          <p:cNvGrpSpPr/>
          <p:nvPr/>
        </p:nvGrpSpPr>
        <p:grpSpPr>
          <a:xfrm>
            <a:off x="8295561" y="0"/>
            <a:ext cx="1734954" cy="1734954"/>
            <a:chOff x="6340050" y="754850"/>
            <a:chExt cx="1595800" cy="1595800"/>
          </a:xfrm>
        </p:grpSpPr>
        <p:sp>
          <p:nvSpPr>
            <p:cNvPr id="7717" name="Google Shape;7717;p27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7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7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270"/>
          <p:cNvGrpSpPr/>
          <p:nvPr/>
        </p:nvGrpSpPr>
        <p:grpSpPr>
          <a:xfrm rot="5400000">
            <a:off x="-330326" y="711337"/>
            <a:ext cx="1351125" cy="232319"/>
            <a:chOff x="5486725" y="543869"/>
            <a:chExt cx="1351125" cy="232319"/>
          </a:xfrm>
        </p:grpSpPr>
        <p:sp>
          <p:nvSpPr>
            <p:cNvPr id="7721" name="Google Shape;7721;p27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7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7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7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7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7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7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7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7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7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7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7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7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7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27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7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7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7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7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7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1" name="Google Shape;7741;p27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742" name="Shape 7742"/>
        <p:cNvGrpSpPr/>
        <p:nvPr/>
      </p:nvGrpSpPr>
      <p:grpSpPr>
        <a:xfrm>
          <a:off x="0" y="0"/>
          <a:ext cx="0" cy="0"/>
          <a:chOff x="0" y="0"/>
          <a:chExt cx="0" cy="0"/>
        </a:xfrm>
      </p:grpSpPr>
      <p:sp>
        <p:nvSpPr>
          <p:cNvPr id="7743" name="Google Shape;7743;p271"/>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7744" name="Google Shape;7744;p27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745" name="Google Shape;7745;p271"/>
          <p:cNvGrpSpPr/>
          <p:nvPr/>
        </p:nvGrpSpPr>
        <p:grpSpPr>
          <a:xfrm flipH="1">
            <a:off x="2327258" y="4599425"/>
            <a:ext cx="4489475" cy="193775"/>
            <a:chOff x="1784500" y="1867350"/>
            <a:chExt cx="4489475" cy="193775"/>
          </a:xfrm>
        </p:grpSpPr>
        <p:sp>
          <p:nvSpPr>
            <p:cNvPr id="7746" name="Google Shape;7746;p27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7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7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271"/>
          <p:cNvGrpSpPr/>
          <p:nvPr/>
        </p:nvGrpSpPr>
        <p:grpSpPr>
          <a:xfrm>
            <a:off x="245325" y="539500"/>
            <a:ext cx="199875" cy="721150"/>
            <a:chOff x="188762" y="539500"/>
            <a:chExt cx="199875" cy="721150"/>
          </a:xfrm>
        </p:grpSpPr>
        <p:sp>
          <p:nvSpPr>
            <p:cNvPr id="7750" name="Google Shape;7750;p271"/>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71"/>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71"/>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271"/>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271"/>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71"/>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71"/>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71"/>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71"/>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71"/>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760" name="Shape 7760"/>
        <p:cNvGrpSpPr/>
        <p:nvPr/>
      </p:nvGrpSpPr>
      <p:grpSpPr>
        <a:xfrm>
          <a:off x="0" y="0"/>
          <a:ext cx="0" cy="0"/>
          <a:chOff x="0" y="0"/>
          <a:chExt cx="0" cy="0"/>
        </a:xfrm>
      </p:grpSpPr>
      <p:sp>
        <p:nvSpPr>
          <p:cNvPr id="7761" name="Google Shape;7761;p272"/>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7762" name="Google Shape;7762;p272"/>
          <p:cNvGrpSpPr/>
          <p:nvPr/>
        </p:nvGrpSpPr>
        <p:grpSpPr>
          <a:xfrm>
            <a:off x="2327254" y="345725"/>
            <a:ext cx="4489475" cy="193775"/>
            <a:chOff x="1784500" y="1867350"/>
            <a:chExt cx="4489475" cy="193775"/>
          </a:xfrm>
        </p:grpSpPr>
        <p:sp>
          <p:nvSpPr>
            <p:cNvPr id="7763" name="Google Shape;7763;p27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7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7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272"/>
          <p:cNvGrpSpPr/>
          <p:nvPr/>
        </p:nvGrpSpPr>
        <p:grpSpPr>
          <a:xfrm>
            <a:off x="-1796498" y="2571754"/>
            <a:ext cx="2791286" cy="2599651"/>
            <a:chOff x="-1466486" y="2736279"/>
            <a:chExt cx="2791286" cy="2599651"/>
          </a:xfrm>
        </p:grpSpPr>
        <p:sp>
          <p:nvSpPr>
            <p:cNvPr id="7767" name="Google Shape;7767;p272"/>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8" name="Google Shape;7768;p272"/>
            <p:cNvGrpSpPr/>
            <p:nvPr/>
          </p:nvGrpSpPr>
          <p:grpSpPr>
            <a:xfrm>
              <a:off x="713226" y="3730956"/>
              <a:ext cx="611574" cy="610281"/>
              <a:chOff x="4496550" y="2819475"/>
              <a:chExt cx="366300" cy="365525"/>
            </a:xfrm>
          </p:grpSpPr>
          <p:sp>
            <p:nvSpPr>
              <p:cNvPr id="7769" name="Google Shape;7769;p27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7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1" name="Google Shape;7771;p272"/>
          <p:cNvGrpSpPr/>
          <p:nvPr/>
        </p:nvGrpSpPr>
        <p:grpSpPr>
          <a:xfrm>
            <a:off x="245325" y="539500"/>
            <a:ext cx="199875" cy="721150"/>
            <a:chOff x="188762" y="539500"/>
            <a:chExt cx="199875" cy="721150"/>
          </a:xfrm>
        </p:grpSpPr>
        <p:sp>
          <p:nvSpPr>
            <p:cNvPr id="7772" name="Google Shape;7772;p27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7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7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7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7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7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7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7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7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7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272"/>
          <p:cNvGrpSpPr/>
          <p:nvPr/>
        </p:nvGrpSpPr>
        <p:grpSpPr>
          <a:xfrm>
            <a:off x="1867687" y="4204297"/>
            <a:ext cx="1895833" cy="1895866"/>
            <a:chOff x="3835450" y="-252000"/>
            <a:chExt cx="1445325" cy="1445350"/>
          </a:xfrm>
        </p:grpSpPr>
        <p:sp>
          <p:nvSpPr>
            <p:cNvPr id="7783" name="Google Shape;7783;p27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7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7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7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7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788" name="Shape 7788"/>
        <p:cNvGrpSpPr/>
        <p:nvPr/>
      </p:nvGrpSpPr>
      <p:grpSpPr>
        <a:xfrm>
          <a:off x="0" y="0"/>
          <a:ext cx="0" cy="0"/>
          <a:chOff x="0" y="0"/>
          <a:chExt cx="0" cy="0"/>
        </a:xfrm>
      </p:grpSpPr>
      <p:sp>
        <p:nvSpPr>
          <p:cNvPr id="7789" name="Google Shape;7789;p273"/>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790" name="Google Shape;7790;p273"/>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7791" name="Google Shape;7791;p273"/>
          <p:cNvGrpSpPr/>
          <p:nvPr/>
        </p:nvGrpSpPr>
        <p:grpSpPr>
          <a:xfrm>
            <a:off x="3176813" y="4566944"/>
            <a:ext cx="2790375" cy="64975"/>
            <a:chOff x="5954300" y="4334988"/>
            <a:chExt cx="2790375" cy="64975"/>
          </a:xfrm>
        </p:grpSpPr>
        <p:sp>
          <p:nvSpPr>
            <p:cNvPr id="7792" name="Google Shape;7792;p27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7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7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7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7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7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7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7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7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7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7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7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7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27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7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7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7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7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7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7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812" name="Shape 7812"/>
        <p:cNvGrpSpPr/>
        <p:nvPr/>
      </p:nvGrpSpPr>
      <p:grpSpPr>
        <a:xfrm>
          <a:off x="0" y="0"/>
          <a:ext cx="0" cy="0"/>
          <a:chOff x="0" y="0"/>
          <a:chExt cx="0" cy="0"/>
        </a:xfrm>
      </p:grpSpPr>
      <p:sp>
        <p:nvSpPr>
          <p:cNvPr id="7813" name="Google Shape;7813;p274"/>
          <p:cNvSpPr/>
          <p:nvPr>
            <p:ph idx="2" type="pic"/>
          </p:nvPr>
        </p:nvSpPr>
        <p:spPr>
          <a:xfrm>
            <a:off x="-285325" y="-160500"/>
            <a:ext cx="9714600" cy="5464500"/>
          </a:xfrm>
          <a:prstGeom prst="rect">
            <a:avLst/>
          </a:prstGeom>
          <a:noFill/>
          <a:ln>
            <a:noFill/>
          </a:ln>
        </p:spPr>
      </p:sp>
      <p:sp>
        <p:nvSpPr>
          <p:cNvPr id="7814" name="Google Shape;7814;p274"/>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815" name="Shape 7815"/>
        <p:cNvGrpSpPr/>
        <p:nvPr/>
      </p:nvGrpSpPr>
      <p:grpSpPr>
        <a:xfrm>
          <a:off x="0" y="0"/>
          <a:ext cx="0" cy="0"/>
          <a:chOff x="0" y="0"/>
          <a:chExt cx="0" cy="0"/>
        </a:xfrm>
      </p:grpSpPr>
      <p:sp>
        <p:nvSpPr>
          <p:cNvPr id="7816" name="Google Shape;7816;p275"/>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817" name="Google Shape;7817;p275"/>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7818" name="Google Shape;7818;p275"/>
          <p:cNvGrpSpPr/>
          <p:nvPr/>
        </p:nvGrpSpPr>
        <p:grpSpPr>
          <a:xfrm flipH="1">
            <a:off x="7692469" y="-505328"/>
            <a:ext cx="1895833" cy="1895866"/>
            <a:chOff x="3835450" y="-252000"/>
            <a:chExt cx="1445325" cy="1445350"/>
          </a:xfrm>
        </p:grpSpPr>
        <p:sp>
          <p:nvSpPr>
            <p:cNvPr id="7819" name="Google Shape;7819;p27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7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7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7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7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275"/>
          <p:cNvGrpSpPr/>
          <p:nvPr/>
        </p:nvGrpSpPr>
        <p:grpSpPr>
          <a:xfrm flipH="1">
            <a:off x="-1466486" y="3754850"/>
            <a:ext cx="3382300" cy="1993950"/>
            <a:chOff x="1317925" y="2802775"/>
            <a:chExt cx="3382300" cy="1993950"/>
          </a:xfrm>
        </p:grpSpPr>
        <p:sp>
          <p:nvSpPr>
            <p:cNvPr id="7825" name="Google Shape;7825;p27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7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7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7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7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7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7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7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7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7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7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7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275"/>
          <p:cNvGrpSpPr/>
          <p:nvPr/>
        </p:nvGrpSpPr>
        <p:grpSpPr>
          <a:xfrm flipH="1">
            <a:off x="7862264" y="2736279"/>
            <a:ext cx="2791286" cy="2599651"/>
            <a:chOff x="-1466486" y="2736279"/>
            <a:chExt cx="2791286" cy="2599651"/>
          </a:xfrm>
        </p:grpSpPr>
        <p:sp>
          <p:nvSpPr>
            <p:cNvPr id="7838" name="Google Shape;7838;p275"/>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9" name="Google Shape;7839;p275"/>
            <p:cNvGrpSpPr/>
            <p:nvPr/>
          </p:nvGrpSpPr>
          <p:grpSpPr>
            <a:xfrm>
              <a:off x="713226" y="3730956"/>
              <a:ext cx="611574" cy="610281"/>
              <a:chOff x="4496550" y="2819475"/>
              <a:chExt cx="366300" cy="365525"/>
            </a:xfrm>
          </p:grpSpPr>
          <p:sp>
            <p:nvSpPr>
              <p:cNvPr id="7840" name="Google Shape;7840;p27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7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842" name="Shape 7842"/>
        <p:cNvGrpSpPr/>
        <p:nvPr/>
      </p:nvGrpSpPr>
      <p:grpSpPr>
        <a:xfrm>
          <a:off x="0" y="0"/>
          <a:ext cx="0" cy="0"/>
          <a:chOff x="0" y="0"/>
          <a:chExt cx="0" cy="0"/>
        </a:xfrm>
      </p:grpSpPr>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7843" name="Shape 7843"/>
        <p:cNvGrpSpPr/>
        <p:nvPr/>
      </p:nvGrpSpPr>
      <p:grpSpPr>
        <a:xfrm>
          <a:off x="0" y="0"/>
          <a:ext cx="0" cy="0"/>
          <a:chOff x="0" y="0"/>
          <a:chExt cx="0" cy="0"/>
        </a:xfrm>
      </p:grpSpPr>
      <p:sp>
        <p:nvSpPr>
          <p:cNvPr id="7844" name="Google Shape;7844;p277"/>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5" name="Google Shape;7845;p277"/>
          <p:cNvGrpSpPr/>
          <p:nvPr/>
        </p:nvGrpSpPr>
        <p:grpSpPr>
          <a:xfrm>
            <a:off x="8430750" y="407034"/>
            <a:ext cx="2691676" cy="2691631"/>
            <a:chOff x="5165750" y="-1146341"/>
            <a:chExt cx="2691676" cy="2691631"/>
          </a:xfrm>
        </p:grpSpPr>
        <p:sp>
          <p:nvSpPr>
            <p:cNvPr id="7846" name="Google Shape;7846;p27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7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7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27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27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27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7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7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7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277"/>
          <p:cNvGrpSpPr/>
          <p:nvPr/>
        </p:nvGrpSpPr>
        <p:grpSpPr>
          <a:xfrm>
            <a:off x="5640400" y="4828856"/>
            <a:ext cx="2790375" cy="64975"/>
            <a:chOff x="5954300" y="4334988"/>
            <a:chExt cx="2790375" cy="64975"/>
          </a:xfrm>
        </p:grpSpPr>
        <p:sp>
          <p:nvSpPr>
            <p:cNvPr id="7856" name="Google Shape;7856;p27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7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7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7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7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7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7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7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7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7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7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7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7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7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7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7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27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27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27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7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277"/>
          <p:cNvGrpSpPr/>
          <p:nvPr/>
        </p:nvGrpSpPr>
        <p:grpSpPr>
          <a:xfrm>
            <a:off x="-319052" y="-320208"/>
            <a:ext cx="1604419" cy="1604360"/>
            <a:chOff x="-74975" y="157600"/>
            <a:chExt cx="1604419" cy="1604360"/>
          </a:xfrm>
        </p:grpSpPr>
        <p:sp>
          <p:nvSpPr>
            <p:cNvPr id="7877" name="Google Shape;7877;p27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7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7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7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7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7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7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7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7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6" name="Google Shape;7886;p277"/>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887" name="Google Shape;7887;p277"/>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888" name="Google Shape;7888;p277"/>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889" name="Google Shape;7889;p277"/>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890" name="Google Shape;7890;p277"/>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891" name="Google Shape;7891;p277"/>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892" name="Google Shape;7892;p277"/>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893" name="Google Shape;7893;p277"/>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7894" name="Google Shape;7894;p277"/>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895" name="Google Shape;7895;p277"/>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896" name="Google Shape;7896;p277"/>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897" name="Google Shape;7897;p277"/>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898" name="Google Shape;7898;p277"/>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7899" name="Shape 7899"/>
        <p:cNvGrpSpPr/>
        <p:nvPr/>
      </p:nvGrpSpPr>
      <p:grpSpPr>
        <a:xfrm>
          <a:off x="0" y="0"/>
          <a:ext cx="0" cy="0"/>
          <a:chOff x="0" y="0"/>
          <a:chExt cx="0" cy="0"/>
        </a:xfrm>
      </p:grpSpPr>
      <p:sp>
        <p:nvSpPr>
          <p:cNvPr id="7900" name="Google Shape;7900;p278"/>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7901" name="Google Shape;7901;p278"/>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7902" name="Google Shape;7902;p278"/>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3" name="Google Shape;7903;p278"/>
          <p:cNvGrpSpPr/>
          <p:nvPr/>
        </p:nvGrpSpPr>
        <p:grpSpPr>
          <a:xfrm>
            <a:off x="7084938" y="3253609"/>
            <a:ext cx="2691676" cy="2691631"/>
            <a:chOff x="5165750" y="-1146341"/>
            <a:chExt cx="2691676" cy="2691631"/>
          </a:xfrm>
        </p:grpSpPr>
        <p:sp>
          <p:nvSpPr>
            <p:cNvPr id="7904" name="Google Shape;7904;p27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7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7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7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7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27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7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7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7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278"/>
          <p:cNvGrpSpPr/>
          <p:nvPr/>
        </p:nvGrpSpPr>
        <p:grpSpPr>
          <a:xfrm>
            <a:off x="3176813" y="507006"/>
            <a:ext cx="2790375" cy="64975"/>
            <a:chOff x="5954300" y="4334988"/>
            <a:chExt cx="2790375" cy="64975"/>
          </a:xfrm>
        </p:grpSpPr>
        <p:sp>
          <p:nvSpPr>
            <p:cNvPr id="7914" name="Google Shape;7914;p27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7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7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7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27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27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27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7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7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7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7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7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7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7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7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7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7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7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27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27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7934" name="Shape 7934"/>
        <p:cNvGrpSpPr/>
        <p:nvPr/>
      </p:nvGrpSpPr>
      <p:grpSpPr>
        <a:xfrm>
          <a:off x="0" y="0"/>
          <a:ext cx="0" cy="0"/>
          <a:chOff x="0" y="0"/>
          <a:chExt cx="0" cy="0"/>
        </a:xfrm>
      </p:grpSpPr>
      <p:sp>
        <p:nvSpPr>
          <p:cNvPr id="7935" name="Google Shape;7935;p279"/>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36" name="Google Shape;7936;p279"/>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7937" name="Google Shape;7937;p279"/>
          <p:cNvGrpSpPr/>
          <p:nvPr/>
        </p:nvGrpSpPr>
        <p:grpSpPr>
          <a:xfrm>
            <a:off x="872100" y="4492283"/>
            <a:ext cx="1351125" cy="232319"/>
            <a:chOff x="5486725" y="543869"/>
            <a:chExt cx="1351125" cy="232319"/>
          </a:xfrm>
        </p:grpSpPr>
        <p:sp>
          <p:nvSpPr>
            <p:cNvPr id="7938" name="Google Shape;7938;p279"/>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79"/>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79"/>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279"/>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279"/>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279"/>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79"/>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79"/>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79"/>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79"/>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79"/>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79"/>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79"/>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79"/>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79"/>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79"/>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79"/>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79"/>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79"/>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79"/>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7958" name="Shape 7958"/>
        <p:cNvGrpSpPr/>
        <p:nvPr/>
      </p:nvGrpSpPr>
      <p:grpSpPr>
        <a:xfrm>
          <a:off x="0" y="0"/>
          <a:ext cx="0" cy="0"/>
          <a:chOff x="0" y="0"/>
          <a:chExt cx="0" cy="0"/>
        </a:xfrm>
      </p:grpSpPr>
      <p:grpSp>
        <p:nvGrpSpPr>
          <p:cNvPr id="7959" name="Google Shape;7959;p280"/>
          <p:cNvGrpSpPr/>
          <p:nvPr/>
        </p:nvGrpSpPr>
        <p:grpSpPr>
          <a:xfrm>
            <a:off x="-319052" y="-320208"/>
            <a:ext cx="1604419" cy="1604360"/>
            <a:chOff x="-74975" y="157600"/>
            <a:chExt cx="1604419" cy="1604360"/>
          </a:xfrm>
        </p:grpSpPr>
        <p:sp>
          <p:nvSpPr>
            <p:cNvPr id="7960" name="Google Shape;7960;p28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8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28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28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8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8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8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8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8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280"/>
          <p:cNvGrpSpPr/>
          <p:nvPr/>
        </p:nvGrpSpPr>
        <p:grpSpPr>
          <a:xfrm>
            <a:off x="8430774" y="-327975"/>
            <a:ext cx="1734954" cy="1734954"/>
            <a:chOff x="6340050" y="754850"/>
            <a:chExt cx="1595800" cy="1595800"/>
          </a:xfrm>
        </p:grpSpPr>
        <p:sp>
          <p:nvSpPr>
            <p:cNvPr id="7970" name="Google Shape;7970;p28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8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8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280"/>
          <p:cNvGrpSpPr/>
          <p:nvPr/>
        </p:nvGrpSpPr>
        <p:grpSpPr>
          <a:xfrm>
            <a:off x="5274346" y="4599424"/>
            <a:ext cx="1351125" cy="232319"/>
            <a:chOff x="5486725" y="543869"/>
            <a:chExt cx="1351125" cy="232319"/>
          </a:xfrm>
        </p:grpSpPr>
        <p:sp>
          <p:nvSpPr>
            <p:cNvPr id="7974" name="Google Shape;7974;p28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8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8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8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8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8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8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8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8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8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8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8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8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8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8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8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8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8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28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8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4" name="Google Shape;7994;p280"/>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95" name="Google Shape;7995;p280"/>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7996" name="Google Shape;7996;p280"/>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7997" name="Shape 7997"/>
        <p:cNvGrpSpPr/>
        <p:nvPr/>
      </p:nvGrpSpPr>
      <p:grpSpPr>
        <a:xfrm>
          <a:off x="0" y="0"/>
          <a:ext cx="0" cy="0"/>
          <a:chOff x="0" y="0"/>
          <a:chExt cx="0" cy="0"/>
        </a:xfrm>
      </p:grpSpPr>
      <p:sp>
        <p:nvSpPr>
          <p:cNvPr id="7998" name="Google Shape;7998;p281"/>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7999" name="Google Shape;7999;p281"/>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8000" name="Google Shape;8000;p281"/>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1" name="Google Shape;8001;p281"/>
          <p:cNvGrpSpPr/>
          <p:nvPr/>
        </p:nvGrpSpPr>
        <p:grpSpPr>
          <a:xfrm>
            <a:off x="8430750" y="407034"/>
            <a:ext cx="2691676" cy="2691631"/>
            <a:chOff x="5165750" y="-1146341"/>
            <a:chExt cx="2691676" cy="2691631"/>
          </a:xfrm>
        </p:grpSpPr>
        <p:sp>
          <p:nvSpPr>
            <p:cNvPr id="8002" name="Google Shape;8002;p28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8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8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8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8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8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8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8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8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81"/>
          <p:cNvGrpSpPr/>
          <p:nvPr/>
        </p:nvGrpSpPr>
        <p:grpSpPr>
          <a:xfrm>
            <a:off x="5640400" y="4828856"/>
            <a:ext cx="2790375" cy="64975"/>
            <a:chOff x="5954300" y="4334988"/>
            <a:chExt cx="2790375" cy="64975"/>
          </a:xfrm>
        </p:grpSpPr>
        <p:sp>
          <p:nvSpPr>
            <p:cNvPr id="8012" name="Google Shape;8012;p28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8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8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8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8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8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8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8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8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8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28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28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8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8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8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8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8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8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8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8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281"/>
          <p:cNvGrpSpPr/>
          <p:nvPr/>
        </p:nvGrpSpPr>
        <p:grpSpPr>
          <a:xfrm>
            <a:off x="-319052" y="-320208"/>
            <a:ext cx="1604419" cy="1604360"/>
            <a:chOff x="-74975" y="157600"/>
            <a:chExt cx="1604419" cy="1604360"/>
          </a:xfrm>
        </p:grpSpPr>
        <p:sp>
          <p:nvSpPr>
            <p:cNvPr id="8033" name="Google Shape;8033;p28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28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8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8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8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8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8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8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8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8042" name="Shape 8042"/>
        <p:cNvGrpSpPr/>
        <p:nvPr/>
      </p:nvGrpSpPr>
      <p:grpSpPr>
        <a:xfrm>
          <a:off x="0" y="0"/>
          <a:ext cx="0" cy="0"/>
          <a:chOff x="0" y="0"/>
          <a:chExt cx="0" cy="0"/>
        </a:xfrm>
      </p:grpSpPr>
      <p:sp>
        <p:nvSpPr>
          <p:cNvPr id="8043" name="Google Shape;8043;p282"/>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8044" name="Google Shape;8044;p282"/>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045" name="Google Shape;8045;p282"/>
          <p:cNvGrpSpPr/>
          <p:nvPr/>
        </p:nvGrpSpPr>
        <p:grpSpPr>
          <a:xfrm flipH="1">
            <a:off x="2327254" y="4599425"/>
            <a:ext cx="4489475" cy="193775"/>
            <a:chOff x="1784500" y="1867350"/>
            <a:chExt cx="4489475" cy="193775"/>
          </a:xfrm>
        </p:grpSpPr>
        <p:sp>
          <p:nvSpPr>
            <p:cNvPr id="8046" name="Google Shape;8046;p28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8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8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282"/>
          <p:cNvGrpSpPr/>
          <p:nvPr/>
        </p:nvGrpSpPr>
        <p:grpSpPr>
          <a:xfrm flipH="1" rot="10800000">
            <a:off x="7381130" y="-502690"/>
            <a:ext cx="3382300" cy="1993950"/>
            <a:chOff x="1317925" y="2802775"/>
            <a:chExt cx="3382300" cy="1993950"/>
          </a:xfrm>
        </p:grpSpPr>
        <p:sp>
          <p:nvSpPr>
            <p:cNvPr id="8050" name="Google Shape;8050;p28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8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8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8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8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28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28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28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8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8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8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8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282"/>
          <p:cNvGrpSpPr/>
          <p:nvPr/>
        </p:nvGrpSpPr>
        <p:grpSpPr>
          <a:xfrm>
            <a:off x="-1021726" y="1704275"/>
            <a:ext cx="1734954" cy="1734954"/>
            <a:chOff x="6340050" y="754850"/>
            <a:chExt cx="1595800" cy="1595800"/>
          </a:xfrm>
        </p:grpSpPr>
        <p:sp>
          <p:nvSpPr>
            <p:cNvPr id="8063" name="Google Shape;8063;p28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8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8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8066" name="Shape 8066"/>
        <p:cNvGrpSpPr/>
        <p:nvPr/>
      </p:nvGrpSpPr>
      <p:grpSpPr>
        <a:xfrm>
          <a:off x="0" y="0"/>
          <a:ext cx="0" cy="0"/>
          <a:chOff x="0" y="0"/>
          <a:chExt cx="0" cy="0"/>
        </a:xfrm>
      </p:grpSpPr>
      <p:sp>
        <p:nvSpPr>
          <p:cNvPr id="8067" name="Google Shape;8067;p283"/>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283"/>
          <p:cNvGrpSpPr/>
          <p:nvPr/>
        </p:nvGrpSpPr>
        <p:grpSpPr>
          <a:xfrm>
            <a:off x="-1978450" y="1225934"/>
            <a:ext cx="2691676" cy="2691631"/>
            <a:chOff x="5165750" y="-1146341"/>
            <a:chExt cx="2691676" cy="2691631"/>
          </a:xfrm>
        </p:grpSpPr>
        <p:sp>
          <p:nvSpPr>
            <p:cNvPr id="8069" name="Google Shape;8069;p28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8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8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8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28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8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8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28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28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283"/>
          <p:cNvGrpSpPr/>
          <p:nvPr/>
        </p:nvGrpSpPr>
        <p:grpSpPr>
          <a:xfrm>
            <a:off x="8430782" y="539079"/>
            <a:ext cx="2471175" cy="2747975"/>
            <a:chOff x="7398357" y="-662077"/>
            <a:chExt cx="2471175" cy="2747975"/>
          </a:xfrm>
        </p:grpSpPr>
        <p:sp>
          <p:nvSpPr>
            <p:cNvPr id="8079" name="Google Shape;8079;p28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8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8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8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8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283"/>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085" name="Google Shape;8085;p283"/>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086" name="Google Shape;8086;p283"/>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87" name="Google Shape;8087;p283"/>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88" name="Google Shape;8088;p28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8089" name="Shape 8089"/>
        <p:cNvGrpSpPr/>
        <p:nvPr/>
      </p:nvGrpSpPr>
      <p:grpSpPr>
        <a:xfrm>
          <a:off x="0" y="0"/>
          <a:ext cx="0" cy="0"/>
          <a:chOff x="0" y="0"/>
          <a:chExt cx="0" cy="0"/>
        </a:xfrm>
      </p:grpSpPr>
      <p:sp>
        <p:nvSpPr>
          <p:cNvPr id="8090" name="Google Shape;8090;p284"/>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091" name="Google Shape;8091;p284"/>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092" name="Google Shape;8092;p284"/>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93" name="Google Shape;8093;p284"/>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094" name="Google Shape;8094;p28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095" name="Google Shape;8095;p284"/>
          <p:cNvGrpSpPr/>
          <p:nvPr/>
        </p:nvGrpSpPr>
        <p:grpSpPr>
          <a:xfrm>
            <a:off x="-1978450" y="1225934"/>
            <a:ext cx="2691676" cy="2691631"/>
            <a:chOff x="5165750" y="-1146341"/>
            <a:chExt cx="2691676" cy="2691631"/>
          </a:xfrm>
        </p:grpSpPr>
        <p:sp>
          <p:nvSpPr>
            <p:cNvPr id="8096" name="Google Shape;8096;p28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8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8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8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8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8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8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8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8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5" name="Google Shape;8105;p284"/>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6" name="Google Shape;8106;p284"/>
          <p:cNvGrpSpPr/>
          <p:nvPr/>
        </p:nvGrpSpPr>
        <p:grpSpPr>
          <a:xfrm>
            <a:off x="5640400" y="4828856"/>
            <a:ext cx="2790375" cy="64975"/>
            <a:chOff x="5954300" y="4334988"/>
            <a:chExt cx="2790375" cy="64975"/>
          </a:xfrm>
        </p:grpSpPr>
        <p:sp>
          <p:nvSpPr>
            <p:cNvPr id="8107" name="Google Shape;8107;p28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8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8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8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8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8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28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28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28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8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8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8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8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8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8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8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8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8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8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8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8127" name="Shape 8127"/>
        <p:cNvGrpSpPr/>
        <p:nvPr/>
      </p:nvGrpSpPr>
      <p:grpSpPr>
        <a:xfrm>
          <a:off x="0" y="0"/>
          <a:ext cx="0" cy="0"/>
          <a:chOff x="0" y="0"/>
          <a:chExt cx="0" cy="0"/>
        </a:xfrm>
      </p:grpSpPr>
      <p:sp>
        <p:nvSpPr>
          <p:cNvPr id="8128" name="Google Shape;8128;p285"/>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8129" name="Google Shape;8129;p285"/>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8130" name="Google Shape;8130;p28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131" name="Google Shape;8131;p285"/>
          <p:cNvGrpSpPr/>
          <p:nvPr/>
        </p:nvGrpSpPr>
        <p:grpSpPr>
          <a:xfrm flipH="1" rot="10800000">
            <a:off x="7381130" y="-502690"/>
            <a:ext cx="3382300" cy="1993950"/>
            <a:chOff x="1317925" y="2802775"/>
            <a:chExt cx="3382300" cy="1993950"/>
          </a:xfrm>
        </p:grpSpPr>
        <p:sp>
          <p:nvSpPr>
            <p:cNvPr id="8132" name="Google Shape;8132;p28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8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28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28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8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8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8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8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8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8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8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8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285"/>
          <p:cNvGrpSpPr/>
          <p:nvPr/>
        </p:nvGrpSpPr>
        <p:grpSpPr>
          <a:xfrm>
            <a:off x="-1021726" y="0"/>
            <a:ext cx="1734954" cy="1734954"/>
            <a:chOff x="6340050" y="754850"/>
            <a:chExt cx="1595800" cy="1595800"/>
          </a:xfrm>
        </p:grpSpPr>
        <p:sp>
          <p:nvSpPr>
            <p:cNvPr id="8145" name="Google Shape;8145;p28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8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8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8148" name="Shape 8148"/>
        <p:cNvGrpSpPr/>
        <p:nvPr/>
      </p:nvGrpSpPr>
      <p:grpSpPr>
        <a:xfrm>
          <a:off x="0" y="0"/>
          <a:ext cx="0" cy="0"/>
          <a:chOff x="0" y="0"/>
          <a:chExt cx="0" cy="0"/>
        </a:xfrm>
      </p:grpSpPr>
      <p:sp>
        <p:nvSpPr>
          <p:cNvPr id="8149" name="Google Shape;8149;p286"/>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8150" name="Google Shape;8150;p286"/>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8151" name="Google Shape;8151;p28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152" name="Google Shape;8152;p286"/>
          <p:cNvGrpSpPr/>
          <p:nvPr/>
        </p:nvGrpSpPr>
        <p:grpSpPr>
          <a:xfrm>
            <a:off x="5158425" y="4330184"/>
            <a:ext cx="2691676" cy="2691631"/>
            <a:chOff x="5165750" y="-1146341"/>
            <a:chExt cx="2691676" cy="2691631"/>
          </a:xfrm>
        </p:grpSpPr>
        <p:sp>
          <p:nvSpPr>
            <p:cNvPr id="8153" name="Google Shape;8153;p28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8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8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8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8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8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8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8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8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286"/>
          <p:cNvGrpSpPr/>
          <p:nvPr/>
        </p:nvGrpSpPr>
        <p:grpSpPr>
          <a:xfrm>
            <a:off x="-319052" y="-320208"/>
            <a:ext cx="1604419" cy="1604360"/>
            <a:chOff x="-74975" y="157600"/>
            <a:chExt cx="1604419" cy="1604360"/>
          </a:xfrm>
        </p:grpSpPr>
        <p:sp>
          <p:nvSpPr>
            <p:cNvPr id="8163" name="Google Shape;8163;p28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28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8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8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8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8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8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8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28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8172" name="Shape 8172"/>
        <p:cNvGrpSpPr/>
        <p:nvPr/>
      </p:nvGrpSpPr>
      <p:grpSpPr>
        <a:xfrm>
          <a:off x="0" y="0"/>
          <a:ext cx="0" cy="0"/>
          <a:chOff x="0" y="0"/>
          <a:chExt cx="0" cy="0"/>
        </a:xfrm>
      </p:grpSpPr>
      <p:grpSp>
        <p:nvGrpSpPr>
          <p:cNvPr id="8173" name="Google Shape;8173;p287"/>
          <p:cNvGrpSpPr/>
          <p:nvPr/>
        </p:nvGrpSpPr>
        <p:grpSpPr>
          <a:xfrm flipH="1">
            <a:off x="2327254" y="4599425"/>
            <a:ext cx="4489475" cy="193775"/>
            <a:chOff x="1784500" y="1867350"/>
            <a:chExt cx="4489475" cy="193775"/>
          </a:xfrm>
        </p:grpSpPr>
        <p:sp>
          <p:nvSpPr>
            <p:cNvPr id="8174" name="Google Shape;8174;p28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8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8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287"/>
          <p:cNvGrpSpPr/>
          <p:nvPr/>
        </p:nvGrpSpPr>
        <p:grpSpPr>
          <a:xfrm flipH="1" rot="10800000">
            <a:off x="7381130" y="-502690"/>
            <a:ext cx="3382300" cy="1993950"/>
            <a:chOff x="1317925" y="2802775"/>
            <a:chExt cx="3382300" cy="1993950"/>
          </a:xfrm>
        </p:grpSpPr>
        <p:sp>
          <p:nvSpPr>
            <p:cNvPr id="8178" name="Google Shape;8178;p28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8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8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8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28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28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8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8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8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8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8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8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287"/>
          <p:cNvGrpSpPr/>
          <p:nvPr/>
        </p:nvGrpSpPr>
        <p:grpSpPr>
          <a:xfrm>
            <a:off x="-1021726" y="1704275"/>
            <a:ext cx="1734954" cy="1734954"/>
            <a:chOff x="6340050" y="754850"/>
            <a:chExt cx="1595800" cy="1595800"/>
          </a:xfrm>
        </p:grpSpPr>
        <p:sp>
          <p:nvSpPr>
            <p:cNvPr id="8191" name="Google Shape;8191;p28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8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28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4" name="Google Shape;8194;p287"/>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195" name="Google Shape;8195;p287"/>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96" name="Google Shape;8196;p287"/>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97" name="Google Shape;8197;p287"/>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198" name="Google Shape;8198;p287"/>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199" name="Google Shape;8199;p287"/>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00" name="Google Shape;8200;p28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8201" name="Shape 8201"/>
        <p:cNvGrpSpPr/>
        <p:nvPr/>
      </p:nvGrpSpPr>
      <p:grpSpPr>
        <a:xfrm>
          <a:off x="0" y="0"/>
          <a:ext cx="0" cy="0"/>
          <a:chOff x="0" y="0"/>
          <a:chExt cx="0" cy="0"/>
        </a:xfrm>
      </p:grpSpPr>
      <p:sp>
        <p:nvSpPr>
          <p:cNvPr id="8202" name="Google Shape;8202;p288"/>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3" name="Google Shape;8203;p288"/>
          <p:cNvGrpSpPr/>
          <p:nvPr/>
        </p:nvGrpSpPr>
        <p:grpSpPr>
          <a:xfrm flipH="1">
            <a:off x="-1995452" y="407034"/>
            <a:ext cx="2691676" cy="2691631"/>
            <a:chOff x="5165750" y="-1146341"/>
            <a:chExt cx="2691676" cy="2691631"/>
          </a:xfrm>
        </p:grpSpPr>
        <p:sp>
          <p:nvSpPr>
            <p:cNvPr id="8204" name="Google Shape;8204;p28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8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28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28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8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8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8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8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8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288"/>
          <p:cNvGrpSpPr/>
          <p:nvPr/>
        </p:nvGrpSpPr>
        <p:grpSpPr>
          <a:xfrm>
            <a:off x="5628833" y="4828856"/>
            <a:ext cx="2790375" cy="64975"/>
            <a:chOff x="5954300" y="4334988"/>
            <a:chExt cx="2790375" cy="64975"/>
          </a:xfrm>
        </p:grpSpPr>
        <p:sp>
          <p:nvSpPr>
            <p:cNvPr id="8214" name="Google Shape;8214;p28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8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8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28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28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8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8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8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8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8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8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8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8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8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28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28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8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8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8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8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288"/>
          <p:cNvGrpSpPr/>
          <p:nvPr/>
        </p:nvGrpSpPr>
        <p:grpSpPr>
          <a:xfrm flipH="1">
            <a:off x="7841608" y="-320208"/>
            <a:ext cx="1604419" cy="1604360"/>
            <a:chOff x="-74975" y="157600"/>
            <a:chExt cx="1604419" cy="1604360"/>
          </a:xfrm>
        </p:grpSpPr>
        <p:sp>
          <p:nvSpPr>
            <p:cNvPr id="8235" name="Google Shape;8235;p28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8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8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8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28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28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8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8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8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4" name="Google Shape;8244;p288"/>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45" name="Google Shape;8245;p288"/>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46" name="Google Shape;8246;p288"/>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47" name="Google Shape;8247;p288"/>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48" name="Google Shape;8248;p288"/>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49" name="Google Shape;8249;p288"/>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50" name="Google Shape;8250;p288"/>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51" name="Google Shape;8251;p288"/>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52" name="Google Shape;8252;p28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8253" name="Shape 8253"/>
        <p:cNvGrpSpPr/>
        <p:nvPr/>
      </p:nvGrpSpPr>
      <p:grpSpPr>
        <a:xfrm>
          <a:off x="0" y="0"/>
          <a:ext cx="0" cy="0"/>
          <a:chOff x="0" y="0"/>
          <a:chExt cx="0" cy="0"/>
        </a:xfrm>
      </p:grpSpPr>
      <p:sp>
        <p:nvSpPr>
          <p:cNvPr id="8254" name="Google Shape;8254;p289"/>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5" name="Google Shape;8255;p289"/>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6" name="Google Shape;8256;p289"/>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7" name="Google Shape;8257;p289"/>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8" name="Google Shape;8258;p289"/>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259" name="Google Shape;8259;p289"/>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60" name="Google Shape;8260;p289"/>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61" name="Google Shape;8261;p289"/>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62" name="Google Shape;8262;p289"/>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63" name="Google Shape;8263;p289"/>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264" name="Google Shape;8264;p28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265" name="Google Shape;8265;p289"/>
          <p:cNvGrpSpPr/>
          <p:nvPr/>
        </p:nvGrpSpPr>
        <p:grpSpPr>
          <a:xfrm flipH="1">
            <a:off x="2327254" y="4599425"/>
            <a:ext cx="4489475" cy="193775"/>
            <a:chOff x="1784500" y="1867350"/>
            <a:chExt cx="4489475" cy="193775"/>
          </a:xfrm>
        </p:grpSpPr>
        <p:sp>
          <p:nvSpPr>
            <p:cNvPr id="8266" name="Google Shape;8266;p28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8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8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289"/>
          <p:cNvGrpSpPr/>
          <p:nvPr/>
        </p:nvGrpSpPr>
        <p:grpSpPr>
          <a:xfrm flipH="1" rot="10800000">
            <a:off x="7381130" y="-502690"/>
            <a:ext cx="3382300" cy="1993950"/>
            <a:chOff x="1317925" y="2802775"/>
            <a:chExt cx="3382300" cy="1993950"/>
          </a:xfrm>
        </p:grpSpPr>
        <p:sp>
          <p:nvSpPr>
            <p:cNvPr id="8270" name="Google Shape;8270;p28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8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8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28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28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28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8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8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8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8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8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8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289"/>
          <p:cNvGrpSpPr/>
          <p:nvPr/>
        </p:nvGrpSpPr>
        <p:grpSpPr>
          <a:xfrm>
            <a:off x="-1021726" y="0"/>
            <a:ext cx="1734954" cy="1734954"/>
            <a:chOff x="6340050" y="754850"/>
            <a:chExt cx="1595800" cy="1595800"/>
          </a:xfrm>
        </p:grpSpPr>
        <p:sp>
          <p:nvSpPr>
            <p:cNvPr id="8283" name="Google Shape;8283;p28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8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8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8286" name="Shape 8286"/>
        <p:cNvGrpSpPr/>
        <p:nvPr/>
      </p:nvGrpSpPr>
      <p:grpSpPr>
        <a:xfrm>
          <a:off x="0" y="0"/>
          <a:ext cx="0" cy="0"/>
          <a:chOff x="0" y="0"/>
          <a:chExt cx="0" cy="0"/>
        </a:xfrm>
      </p:grpSpPr>
      <p:grpSp>
        <p:nvGrpSpPr>
          <p:cNvPr id="8287" name="Google Shape;8287;p290"/>
          <p:cNvGrpSpPr/>
          <p:nvPr/>
        </p:nvGrpSpPr>
        <p:grpSpPr>
          <a:xfrm rot="10800000">
            <a:off x="-1421297" y="-502690"/>
            <a:ext cx="3382300" cy="1993950"/>
            <a:chOff x="1317925" y="2802775"/>
            <a:chExt cx="3382300" cy="1993950"/>
          </a:xfrm>
        </p:grpSpPr>
        <p:sp>
          <p:nvSpPr>
            <p:cNvPr id="8288" name="Google Shape;8288;p29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9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9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9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9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9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9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9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29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29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29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9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290"/>
          <p:cNvGrpSpPr/>
          <p:nvPr/>
        </p:nvGrpSpPr>
        <p:grpSpPr>
          <a:xfrm>
            <a:off x="3176813" y="4566944"/>
            <a:ext cx="2790375" cy="64975"/>
            <a:chOff x="5954300" y="4334988"/>
            <a:chExt cx="2790375" cy="64975"/>
          </a:xfrm>
        </p:grpSpPr>
        <p:sp>
          <p:nvSpPr>
            <p:cNvPr id="8301" name="Google Shape;8301;p29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9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9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9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9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9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9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9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9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29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29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9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9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9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9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9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9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9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29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29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290"/>
          <p:cNvGrpSpPr/>
          <p:nvPr/>
        </p:nvGrpSpPr>
        <p:grpSpPr>
          <a:xfrm>
            <a:off x="8482509" y="2257015"/>
            <a:ext cx="1359460" cy="1359460"/>
            <a:chOff x="3901550" y="2223725"/>
            <a:chExt cx="1557050" cy="1557050"/>
          </a:xfrm>
        </p:grpSpPr>
        <p:sp>
          <p:nvSpPr>
            <p:cNvPr id="8322" name="Google Shape;8322;p29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9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9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9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9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7" name="Google Shape;8327;p290"/>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28" name="Google Shape;8328;p290"/>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29" name="Google Shape;8329;p290"/>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0" name="Google Shape;8330;p290"/>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1" name="Google Shape;8331;p290"/>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2" name="Google Shape;8332;p290"/>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33" name="Google Shape;8333;p290"/>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34" name="Google Shape;8334;p290"/>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35" name="Google Shape;8335;p290"/>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36" name="Google Shape;8336;p290"/>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37" name="Google Shape;8337;p290"/>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38" name="Google Shape;8338;p290"/>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39" name="Google Shape;8339;p29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8340" name="Shape 8340"/>
        <p:cNvGrpSpPr/>
        <p:nvPr/>
      </p:nvGrpSpPr>
      <p:grpSpPr>
        <a:xfrm>
          <a:off x="0" y="0"/>
          <a:ext cx="0" cy="0"/>
          <a:chOff x="0" y="0"/>
          <a:chExt cx="0" cy="0"/>
        </a:xfrm>
      </p:grpSpPr>
      <p:sp>
        <p:nvSpPr>
          <p:cNvPr id="8341" name="Google Shape;8341;p291"/>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342" name="Google Shape;8342;p291"/>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43" name="Google Shape;8343;p291"/>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344" name="Google Shape;8344;p291"/>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45" name="Google Shape;8345;p291"/>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346" name="Google Shape;8346;p291"/>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8347" name="Google Shape;8347;p291"/>
          <p:cNvGrpSpPr/>
          <p:nvPr/>
        </p:nvGrpSpPr>
        <p:grpSpPr>
          <a:xfrm>
            <a:off x="-1000600" y="3393309"/>
            <a:ext cx="2691676" cy="2691631"/>
            <a:chOff x="5165750" y="-1146341"/>
            <a:chExt cx="2691676" cy="2691631"/>
          </a:xfrm>
        </p:grpSpPr>
        <p:sp>
          <p:nvSpPr>
            <p:cNvPr id="8348" name="Google Shape;8348;p29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9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9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9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9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9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9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9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9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291"/>
          <p:cNvGrpSpPr/>
          <p:nvPr/>
        </p:nvGrpSpPr>
        <p:grpSpPr>
          <a:xfrm>
            <a:off x="8482509" y="1892015"/>
            <a:ext cx="1359460" cy="1359460"/>
            <a:chOff x="3901550" y="2223725"/>
            <a:chExt cx="1557050" cy="1557050"/>
          </a:xfrm>
        </p:grpSpPr>
        <p:sp>
          <p:nvSpPr>
            <p:cNvPr id="8358" name="Google Shape;8358;p291"/>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91"/>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29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9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91"/>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3" name="Google Shape;8363;p291"/>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8364" name="Shape 8364"/>
        <p:cNvGrpSpPr/>
        <p:nvPr/>
      </p:nvGrpSpPr>
      <p:grpSpPr>
        <a:xfrm>
          <a:off x="0" y="0"/>
          <a:ext cx="0" cy="0"/>
          <a:chOff x="0" y="0"/>
          <a:chExt cx="0" cy="0"/>
        </a:xfrm>
      </p:grpSpPr>
      <p:sp>
        <p:nvSpPr>
          <p:cNvPr id="8365" name="Google Shape;8365;p292"/>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366" name="Google Shape;8366;p292"/>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67" name="Google Shape;8367;p292"/>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68" name="Google Shape;8368;p292"/>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69" name="Google Shape;8369;p292"/>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370" name="Google Shape;8370;p292"/>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71" name="Google Shape;8371;p292"/>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8372" name="Google Shape;8372;p292"/>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373" name="Google Shape;8373;p292"/>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8374" name="Google Shape;8374;p292"/>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375" name="Google Shape;8375;p292"/>
          <p:cNvGrpSpPr/>
          <p:nvPr/>
        </p:nvGrpSpPr>
        <p:grpSpPr>
          <a:xfrm flipH="1">
            <a:off x="2327254" y="4599425"/>
            <a:ext cx="4489475" cy="193775"/>
            <a:chOff x="1784500" y="1867350"/>
            <a:chExt cx="4489475" cy="193775"/>
          </a:xfrm>
        </p:grpSpPr>
        <p:sp>
          <p:nvSpPr>
            <p:cNvPr id="8376" name="Google Shape;8376;p29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9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9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292"/>
          <p:cNvGrpSpPr/>
          <p:nvPr/>
        </p:nvGrpSpPr>
        <p:grpSpPr>
          <a:xfrm flipH="1" rot="10800000">
            <a:off x="7381130" y="-502690"/>
            <a:ext cx="3382300" cy="1993950"/>
            <a:chOff x="1317925" y="2802775"/>
            <a:chExt cx="3382300" cy="1993950"/>
          </a:xfrm>
        </p:grpSpPr>
        <p:sp>
          <p:nvSpPr>
            <p:cNvPr id="8380" name="Google Shape;8380;p29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9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9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9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9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9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9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9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9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9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9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9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292"/>
          <p:cNvGrpSpPr/>
          <p:nvPr/>
        </p:nvGrpSpPr>
        <p:grpSpPr>
          <a:xfrm>
            <a:off x="-1021726" y="0"/>
            <a:ext cx="1734954" cy="1734954"/>
            <a:chOff x="6340050" y="754850"/>
            <a:chExt cx="1595800" cy="1595800"/>
          </a:xfrm>
        </p:grpSpPr>
        <p:sp>
          <p:nvSpPr>
            <p:cNvPr id="8393" name="Google Shape;8393;p29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9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9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8396" name="Shape 8396"/>
        <p:cNvGrpSpPr/>
        <p:nvPr/>
      </p:nvGrpSpPr>
      <p:grpSpPr>
        <a:xfrm>
          <a:off x="0" y="0"/>
          <a:ext cx="0" cy="0"/>
          <a:chOff x="0" y="0"/>
          <a:chExt cx="0" cy="0"/>
        </a:xfrm>
      </p:grpSpPr>
      <p:sp>
        <p:nvSpPr>
          <p:cNvPr id="8397" name="Google Shape;8397;p293"/>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8398" name="Google Shape;8398;p293"/>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8399" name="Google Shape;8399;p293"/>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8400" name="Google Shape;8400;p293"/>
          <p:cNvGrpSpPr/>
          <p:nvPr/>
        </p:nvGrpSpPr>
        <p:grpSpPr>
          <a:xfrm>
            <a:off x="7799275" y="4072050"/>
            <a:ext cx="631500" cy="721150"/>
            <a:chOff x="6533825" y="4313425"/>
            <a:chExt cx="631500" cy="721150"/>
          </a:xfrm>
        </p:grpSpPr>
        <p:sp>
          <p:nvSpPr>
            <p:cNvPr id="8401" name="Google Shape;8401;p293"/>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293"/>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93"/>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93"/>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93"/>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93"/>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93"/>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93"/>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93"/>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93"/>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93"/>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293"/>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293"/>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93"/>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93"/>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93"/>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93"/>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93"/>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93"/>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93"/>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93"/>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93"/>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293"/>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293"/>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93"/>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293"/>
          <p:cNvGrpSpPr/>
          <p:nvPr/>
        </p:nvGrpSpPr>
        <p:grpSpPr>
          <a:xfrm flipH="1">
            <a:off x="713217" y="4599425"/>
            <a:ext cx="4489475" cy="193775"/>
            <a:chOff x="1784500" y="1867350"/>
            <a:chExt cx="4489475" cy="193775"/>
          </a:xfrm>
        </p:grpSpPr>
        <p:sp>
          <p:nvSpPr>
            <p:cNvPr id="8427" name="Google Shape;8427;p29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9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9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8430" name="Shape 8430"/>
        <p:cNvGrpSpPr/>
        <p:nvPr/>
      </p:nvGrpSpPr>
      <p:grpSpPr>
        <a:xfrm>
          <a:off x="0" y="0"/>
          <a:ext cx="0" cy="0"/>
          <a:chOff x="0" y="0"/>
          <a:chExt cx="0" cy="0"/>
        </a:xfrm>
      </p:grpSpPr>
      <p:sp>
        <p:nvSpPr>
          <p:cNvPr id="8431" name="Google Shape;8431;p294"/>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432" name="Google Shape;8432;p294"/>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8433" name="Google Shape;8433;p294"/>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8434" name="Google Shape;8434;p294"/>
          <p:cNvGrpSpPr/>
          <p:nvPr/>
        </p:nvGrpSpPr>
        <p:grpSpPr>
          <a:xfrm flipH="1">
            <a:off x="-614106" y="-505328"/>
            <a:ext cx="1895833" cy="1895866"/>
            <a:chOff x="3835450" y="-252000"/>
            <a:chExt cx="1445325" cy="1445350"/>
          </a:xfrm>
        </p:grpSpPr>
        <p:sp>
          <p:nvSpPr>
            <p:cNvPr id="8435" name="Google Shape;8435;p29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9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9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9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9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294"/>
          <p:cNvGrpSpPr/>
          <p:nvPr/>
        </p:nvGrpSpPr>
        <p:grpSpPr>
          <a:xfrm flipH="1">
            <a:off x="7862264" y="240504"/>
            <a:ext cx="2791286" cy="2599651"/>
            <a:chOff x="-1466486" y="2736279"/>
            <a:chExt cx="2791286" cy="2599651"/>
          </a:xfrm>
        </p:grpSpPr>
        <p:sp>
          <p:nvSpPr>
            <p:cNvPr id="8441" name="Google Shape;8441;p294"/>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2" name="Google Shape;8442;p294"/>
            <p:cNvGrpSpPr/>
            <p:nvPr/>
          </p:nvGrpSpPr>
          <p:grpSpPr>
            <a:xfrm>
              <a:off x="713226" y="3730956"/>
              <a:ext cx="611574" cy="610281"/>
              <a:chOff x="4496550" y="2819475"/>
              <a:chExt cx="366300" cy="365525"/>
            </a:xfrm>
          </p:grpSpPr>
          <p:sp>
            <p:nvSpPr>
              <p:cNvPr id="8443" name="Google Shape;8443;p29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9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5" name="Google Shape;8445;p294"/>
          <p:cNvGrpSpPr/>
          <p:nvPr/>
        </p:nvGrpSpPr>
        <p:grpSpPr>
          <a:xfrm>
            <a:off x="2327258" y="4599425"/>
            <a:ext cx="4489475" cy="193775"/>
            <a:chOff x="1784500" y="1867350"/>
            <a:chExt cx="4489475" cy="193775"/>
          </a:xfrm>
        </p:grpSpPr>
        <p:sp>
          <p:nvSpPr>
            <p:cNvPr id="8446" name="Google Shape;8446;p29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9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9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294"/>
          <p:cNvGrpSpPr/>
          <p:nvPr/>
        </p:nvGrpSpPr>
        <p:grpSpPr>
          <a:xfrm>
            <a:off x="245325" y="4072050"/>
            <a:ext cx="199875" cy="721150"/>
            <a:chOff x="188762" y="539500"/>
            <a:chExt cx="199875" cy="721150"/>
          </a:xfrm>
        </p:grpSpPr>
        <p:sp>
          <p:nvSpPr>
            <p:cNvPr id="8450" name="Google Shape;8450;p29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9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9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9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9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9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29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29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29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9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8460" name="Shape 8460"/>
        <p:cNvGrpSpPr/>
        <p:nvPr/>
      </p:nvGrpSpPr>
      <p:grpSpPr>
        <a:xfrm>
          <a:off x="0" y="0"/>
          <a:ext cx="0" cy="0"/>
          <a:chOff x="0" y="0"/>
          <a:chExt cx="0" cy="0"/>
        </a:xfrm>
      </p:grpSpPr>
      <p:sp>
        <p:nvSpPr>
          <p:cNvPr id="8461" name="Google Shape;8461;p29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462" name="Google Shape;8462;p295"/>
          <p:cNvGrpSpPr/>
          <p:nvPr/>
        </p:nvGrpSpPr>
        <p:grpSpPr>
          <a:xfrm>
            <a:off x="-675036" y="3983460"/>
            <a:ext cx="1895833" cy="1895866"/>
            <a:chOff x="3835450" y="-252000"/>
            <a:chExt cx="1445325" cy="1445350"/>
          </a:xfrm>
        </p:grpSpPr>
        <p:sp>
          <p:nvSpPr>
            <p:cNvPr id="8463" name="Google Shape;8463;p29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9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9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9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9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295"/>
          <p:cNvGrpSpPr/>
          <p:nvPr/>
        </p:nvGrpSpPr>
        <p:grpSpPr>
          <a:xfrm>
            <a:off x="7271250" y="3983450"/>
            <a:ext cx="3382300" cy="1993950"/>
            <a:chOff x="1317925" y="2802775"/>
            <a:chExt cx="3382300" cy="1993950"/>
          </a:xfrm>
        </p:grpSpPr>
        <p:sp>
          <p:nvSpPr>
            <p:cNvPr id="8469" name="Google Shape;8469;p29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9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9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9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9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29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9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9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29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29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9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9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295"/>
          <p:cNvGrpSpPr/>
          <p:nvPr/>
        </p:nvGrpSpPr>
        <p:grpSpPr>
          <a:xfrm flipH="1">
            <a:off x="8427099" y="0"/>
            <a:ext cx="1734954" cy="1734954"/>
            <a:chOff x="6340050" y="754850"/>
            <a:chExt cx="1595800" cy="1595800"/>
          </a:xfrm>
        </p:grpSpPr>
        <p:sp>
          <p:nvSpPr>
            <p:cNvPr id="8482" name="Google Shape;8482;p29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9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9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8485" name="Shape 8485"/>
        <p:cNvGrpSpPr/>
        <p:nvPr/>
      </p:nvGrpSpPr>
      <p:grpSpPr>
        <a:xfrm>
          <a:off x="0" y="0"/>
          <a:ext cx="0" cy="0"/>
          <a:chOff x="0" y="0"/>
          <a:chExt cx="0" cy="0"/>
        </a:xfrm>
      </p:grpSpPr>
      <p:sp>
        <p:nvSpPr>
          <p:cNvPr id="8486" name="Google Shape;8486;p29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487" name="Google Shape;8487;p296"/>
          <p:cNvGrpSpPr/>
          <p:nvPr/>
        </p:nvGrpSpPr>
        <p:grpSpPr>
          <a:xfrm>
            <a:off x="8430750" y="1225934"/>
            <a:ext cx="2691676" cy="2691631"/>
            <a:chOff x="5165750" y="-1146341"/>
            <a:chExt cx="2691676" cy="2691631"/>
          </a:xfrm>
        </p:grpSpPr>
        <p:sp>
          <p:nvSpPr>
            <p:cNvPr id="8488" name="Google Shape;8488;p29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9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9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9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9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9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9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9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9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296"/>
          <p:cNvGrpSpPr/>
          <p:nvPr/>
        </p:nvGrpSpPr>
        <p:grpSpPr>
          <a:xfrm>
            <a:off x="3241325" y="4828856"/>
            <a:ext cx="2790375" cy="64975"/>
            <a:chOff x="5954300" y="4334988"/>
            <a:chExt cx="2790375" cy="64975"/>
          </a:xfrm>
        </p:grpSpPr>
        <p:sp>
          <p:nvSpPr>
            <p:cNvPr id="8498" name="Google Shape;8498;p29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9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9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9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9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9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9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9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9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29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9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9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9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9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9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9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29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29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29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9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296"/>
          <p:cNvGrpSpPr/>
          <p:nvPr/>
        </p:nvGrpSpPr>
        <p:grpSpPr>
          <a:xfrm>
            <a:off x="-646216" y="-10"/>
            <a:ext cx="1359460" cy="1359460"/>
            <a:chOff x="3901550" y="2223725"/>
            <a:chExt cx="1557050" cy="1557050"/>
          </a:xfrm>
        </p:grpSpPr>
        <p:sp>
          <p:nvSpPr>
            <p:cNvPr id="8519" name="Google Shape;8519;p29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9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9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9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9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8524" name="Shape 8524"/>
        <p:cNvGrpSpPr/>
        <p:nvPr/>
      </p:nvGrpSpPr>
      <p:grpSpPr>
        <a:xfrm>
          <a:off x="0" y="0"/>
          <a:ext cx="0" cy="0"/>
          <a:chOff x="0" y="0"/>
          <a:chExt cx="0" cy="0"/>
        </a:xfrm>
      </p:grpSpPr>
      <p:sp>
        <p:nvSpPr>
          <p:cNvPr id="8525" name="Google Shape;8525;p29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526" name="Google Shape;8526;p297"/>
          <p:cNvGrpSpPr/>
          <p:nvPr/>
        </p:nvGrpSpPr>
        <p:grpSpPr>
          <a:xfrm>
            <a:off x="8295561" y="0"/>
            <a:ext cx="1734954" cy="1734954"/>
            <a:chOff x="6340050" y="754850"/>
            <a:chExt cx="1595800" cy="1595800"/>
          </a:xfrm>
        </p:grpSpPr>
        <p:sp>
          <p:nvSpPr>
            <p:cNvPr id="8527" name="Google Shape;8527;p29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9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9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297"/>
          <p:cNvGrpSpPr/>
          <p:nvPr/>
        </p:nvGrpSpPr>
        <p:grpSpPr>
          <a:xfrm rot="5400000">
            <a:off x="-330326" y="711337"/>
            <a:ext cx="1351125" cy="232319"/>
            <a:chOff x="5486725" y="543869"/>
            <a:chExt cx="1351125" cy="232319"/>
          </a:xfrm>
        </p:grpSpPr>
        <p:sp>
          <p:nvSpPr>
            <p:cNvPr id="8531" name="Google Shape;8531;p297"/>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297"/>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97"/>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97"/>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297"/>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297"/>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97"/>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97"/>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97"/>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97"/>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97"/>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97"/>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97"/>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97"/>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97"/>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97"/>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97"/>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97"/>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97"/>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97"/>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8551" name="Shape 8551"/>
        <p:cNvGrpSpPr/>
        <p:nvPr/>
      </p:nvGrpSpPr>
      <p:grpSpPr>
        <a:xfrm>
          <a:off x="0" y="0"/>
          <a:ext cx="0" cy="0"/>
          <a:chOff x="0" y="0"/>
          <a:chExt cx="0" cy="0"/>
        </a:xfrm>
      </p:grpSpPr>
      <p:grpSp>
        <p:nvGrpSpPr>
          <p:cNvPr id="8552" name="Google Shape;8552;p298"/>
          <p:cNvGrpSpPr/>
          <p:nvPr/>
        </p:nvGrpSpPr>
        <p:grpSpPr>
          <a:xfrm flipH="1">
            <a:off x="7875508" y="-320208"/>
            <a:ext cx="1604419" cy="1604360"/>
            <a:chOff x="-74975" y="157600"/>
            <a:chExt cx="1604419" cy="1604360"/>
          </a:xfrm>
        </p:grpSpPr>
        <p:sp>
          <p:nvSpPr>
            <p:cNvPr id="8553" name="Google Shape;8553;p29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9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9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9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29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29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9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9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9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298"/>
          <p:cNvGrpSpPr/>
          <p:nvPr/>
        </p:nvGrpSpPr>
        <p:grpSpPr>
          <a:xfrm flipH="1">
            <a:off x="-1004852" y="-327975"/>
            <a:ext cx="1734954" cy="1734954"/>
            <a:chOff x="6340050" y="754850"/>
            <a:chExt cx="1595800" cy="1595800"/>
          </a:xfrm>
        </p:grpSpPr>
        <p:sp>
          <p:nvSpPr>
            <p:cNvPr id="8563" name="Google Shape;8563;p29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9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29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298"/>
          <p:cNvGrpSpPr/>
          <p:nvPr/>
        </p:nvGrpSpPr>
        <p:grpSpPr>
          <a:xfrm flipH="1">
            <a:off x="2535404" y="4599424"/>
            <a:ext cx="1351125" cy="232319"/>
            <a:chOff x="5486725" y="543869"/>
            <a:chExt cx="1351125" cy="232319"/>
          </a:xfrm>
        </p:grpSpPr>
        <p:sp>
          <p:nvSpPr>
            <p:cNvPr id="8567" name="Google Shape;8567;p29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9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9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9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9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29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29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9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9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9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9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9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9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9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9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9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29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29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9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9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7" name="Google Shape;8587;p29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8588" name="Shape 8588"/>
        <p:cNvGrpSpPr/>
        <p:nvPr/>
      </p:nvGrpSpPr>
      <p:grpSpPr>
        <a:xfrm>
          <a:off x="0" y="0"/>
          <a:ext cx="0" cy="0"/>
          <a:chOff x="0" y="0"/>
          <a:chExt cx="0" cy="0"/>
        </a:xfrm>
      </p:grpSpPr>
      <p:sp>
        <p:nvSpPr>
          <p:cNvPr id="8589" name="Google Shape;8589;p29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590" name="Google Shape;8590;p299"/>
          <p:cNvGrpSpPr/>
          <p:nvPr/>
        </p:nvGrpSpPr>
        <p:grpSpPr>
          <a:xfrm flipH="1">
            <a:off x="7919517" y="-709553"/>
            <a:ext cx="1895833" cy="1895866"/>
            <a:chOff x="3835450" y="-252000"/>
            <a:chExt cx="1445325" cy="1445350"/>
          </a:xfrm>
        </p:grpSpPr>
        <p:sp>
          <p:nvSpPr>
            <p:cNvPr id="8591" name="Google Shape;8591;p29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9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9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29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29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299"/>
          <p:cNvGrpSpPr/>
          <p:nvPr/>
        </p:nvGrpSpPr>
        <p:grpSpPr>
          <a:xfrm>
            <a:off x="-1021739" y="0"/>
            <a:ext cx="1734954" cy="1734954"/>
            <a:chOff x="6340050" y="754850"/>
            <a:chExt cx="1595800" cy="1595800"/>
          </a:xfrm>
        </p:grpSpPr>
        <p:sp>
          <p:nvSpPr>
            <p:cNvPr id="8597" name="Google Shape;8597;p29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9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9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8600" name="Shape 8600"/>
        <p:cNvGrpSpPr/>
        <p:nvPr/>
      </p:nvGrpSpPr>
      <p:grpSpPr>
        <a:xfrm>
          <a:off x="0" y="0"/>
          <a:ext cx="0" cy="0"/>
          <a:chOff x="0" y="0"/>
          <a:chExt cx="0" cy="0"/>
        </a:xfrm>
      </p:grpSpPr>
      <p:sp>
        <p:nvSpPr>
          <p:cNvPr id="8601" name="Google Shape;8601;p30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602" name="Google Shape;8602;p300"/>
          <p:cNvGrpSpPr/>
          <p:nvPr/>
        </p:nvGrpSpPr>
        <p:grpSpPr>
          <a:xfrm rot="10800000">
            <a:off x="-1421297" y="-502690"/>
            <a:ext cx="3382300" cy="1993950"/>
            <a:chOff x="1317925" y="2802775"/>
            <a:chExt cx="3382300" cy="1993950"/>
          </a:xfrm>
        </p:grpSpPr>
        <p:sp>
          <p:nvSpPr>
            <p:cNvPr id="8603" name="Google Shape;8603;p30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30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30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30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30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30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30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30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30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30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30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30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300"/>
          <p:cNvGrpSpPr/>
          <p:nvPr/>
        </p:nvGrpSpPr>
        <p:grpSpPr>
          <a:xfrm>
            <a:off x="3176813" y="4566944"/>
            <a:ext cx="2790375" cy="64975"/>
            <a:chOff x="5954300" y="4334988"/>
            <a:chExt cx="2790375" cy="64975"/>
          </a:xfrm>
        </p:grpSpPr>
        <p:sp>
          <p:nvSpPr>
            <p:cNvPr id="8616" name="Google Shape;8616;p30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30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30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30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30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30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30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30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30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30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30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30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30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30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30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30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30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30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30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30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300"/>
          <p:cNvGrpSpPr/>
          <p:nvPr/>
        </p:nvGrpSpPr>
        <p:grpSpPr>
          <a:xfrm>
            <a:off x="8482509" y="1395590"/>
            <a:ext cx="1359460" cy="1359460"/>
            <a:chOff x="3901550" y="2223725"/>
            <a:chExt cx="1557050" cy="1557050"/>
          </a:xfrm>
        </p:grpSpPr>
        <p:sp>
          <p:nvSpPr>
            <p:cNvPr id="8637" name="Google Shape;8637;p30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30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30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30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30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8642" name="Shape 8642"/>
        <p:cNvGrpSpPr/>
        <p:nvPr/>
      </p:nvGrpSpPr>
      <p:grpSpPr>
        <a:xfrm>
          <a:off x="0" y="0"/>
          <a:ext cx="0" cy="0"/>
          <a:chOff x="0" y="0"/>
          <a:chExt cx="0" cy="0"/>
        </a:xfrm>
      </p:grpSpPr>
      <p:sp>
        <p:nvSpPr>
          <p:cNvPr id="8643" name="Google Shape;8643;p30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8644" name="Google Shape;8644;p301"/>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5" name="Google Shape;8645;p301"/>
          <p:cNvGrpSpPr/>
          <p:nvPr/>
        </p:nvGrpSpPr>
        <p:grpSpPr>
          <a:xfrm>
            <a:off x="-1978450" y="1225934"/>
            <a:ext cx="2691676" cy="2691631"/>
            <a:chOff x="5165750" y="-1146341"/>
            <a:chExt cx="2691676" cy="2691631"/>
          </a:xfrm>
        </p:grpSpPr>
        <p:sp>
          <p:nvSpPr>
            <p:cNvPr id="8646" name="Google Shape;8646;p30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30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30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30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30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30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30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30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30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301"/>
          <p:cNvGrpSpPr/>
          <p:nvPr/>
        </p:nvGrpSpPr>
        <p:grpSpPr>
          <a:xfrm>
            <a:off x="8430782" y="539079"/>
            <a:ext cx="2471175" cy="2747975"/>
            <a:chOff x="7398357" y="-662077"/>
            <a:chExt cx="2471175" cy="2747975"/>
          </a:xfrm>
        </p:grpSpPr>
        <p:sp>
          <p:nvSpPr>
            <p:cNvPr id="8656" name="Google Shape;8656;p30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30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30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30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30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8661" name="Shape 8661"/>
        <p:cNvGrpSpPr/>
        <p:nvPr/>
      </p:nvGrpSpPr>
      <p:grpSpPr>
        <a:xfrm>
          <a:off x="0" y="0"/>
          <a:ext cx="0" cy="0"/>
          <a:chOff x="0" y="0"/>
          <a:chExt cx="0" cy="0"/>
        </a:xfrm>
      </p:grpSpPr>
      <p:sp>
        <p:nvSpPr>
          <p:cNvPr id="8662" name="Google Shape;8662;p30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663" name="Google Shape;8663;p302"/>
          <p:cNvGrpSpPr/>
          <p:nvPr/>
        </p:nvGrpSpPr>
        <p:grpSpPr>
          <a:xfrm flipH="1">
            <a:off x="-1513236" y="3983450"/>
            <a:ext cx="3382300" cy="1993950"/>
            <a:chOff x="1317925" y="2802775"/>
            <a:chExt cx="3382300" cy="1993950"/>
          </a:xfrm>
        </p:grpSpPr>
        <p:sp>
          <p:nvSpPr>
            <p:cNvPr id="8664" name="Google Shape;8664;p30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30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30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30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30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30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30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30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30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30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30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30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302"/>
          <p:cNvGrpSpPr/>
          <p:nvPr/>
        </p:nvGrpSpPr>
        <p:grpSpPr>
          <a:xfrm>
            <a:off x="245325" y="539500"/>
            <a:ext cx="199875" cy="721150"/>
            <a:chOff x="188762" y="539500"/>
            <a:chExt cx="199875" cy="721150"/>
          </a:xfrm>
        </p:grpSpPr>
        <p:sp>
          <p:nvSpPr>
            <p:cNvPr id="8677" name="Google Shape;8677;p30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30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30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30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30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30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30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30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30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30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302"/>
          <p:cNvGrpSpPr/>
          <p:nvPr/>
        </p:nvGrpSpPr>
        <p:grpSpPr>
          <a:xfrm flipH="1">
            <a:off x="7855963" y="-320208"/>
            <a:ext cx="1604419" cy="1604360"/>
            <a:chOff x="-74975" y="157600"/>
            <a:chExt cx="1604419" cy="1604360"/>
          </a:xfrm>
        </p:grpSpPr>
        <p:sp>
          <p:nvSpPr>
            <p:cNvPr id="8688" name="Google Shape;8688;p30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30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30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30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30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30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30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30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30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8697" name="Shape 8697"/>
        <p:cNvGrpSpPr/>
        <p:nvPr/>
      </p:nvGrpSpPr>
      <p:grpSpPr>
        <a:xfrm>
          <a:off x="0" y="0"/>
          <a:ext cx="0" cy="0"/>
          <a:chOff x="0" y="0"/>
          <a:chExt cx="0" cy="0"/>
        </a:xfrm>
      </p:grpSpPr>
      <p:sp>
        <p:nvSpPr>
          <p:cNvPr id="8698" name="Google Shape;8698;p30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699" name="Google Shape;8699;p303"/>
          <p:cNvGrpSpPr/>
          <p:nvPr/>
        </p:nvGrpSpPr>
        <p:grpSpPr>
          <a:xfrm>
            <a:off x="245325" y="539500"/>
            <a:ext cx="199875" cy="721150"/>
            <a:chOff x="188762" y="539500"/>
            <a:chExt cx="199875" cy="721150"/>
          </a:xfrm>
        </p:grpSpPr>
        <p:sp>
          <p:nvSpPr>
            <p:cNvPr id="8700" name="Google Shape;8700;p303"/>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303"/>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303"/>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303"/>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303"/>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303"/>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303"/>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303"/>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303"/>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303"/>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303"/>
          <p:cNvGrpSpPr/>
          <p:nvPr/>
        </p:nvGrpSpPr>
        <p:grpSpPr>
          <a:xfrm flipH="1" rot="5400000">
            <a:off x="3176355" y="4343939"/>
            <a:ext cx="2791286" cy="2599651"/>
            <a:chOff x="-1466486" y="2736279"/>
            <a:chExt cx="2791286" cy="2599651"/>
          </a:xfrm>
        </p:grpSpPr>
        <p:sp>
          <p:nvSpPr>
            <p:cNvPr id="8711" name="Google Shape;8711;p303"/>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2" name="Google Shape;8712;p303"/>
            <p:cNvGrpSpPr/>
            <p:nvPr/>
          </p:nvGrpSpPr>
          <p:grpSpPr>
            <a:xfrm>
              <a:off x="713226" y="3730956"/>
              <a:ext cx="611574" cy="610281"/>
              <a:chOff x="4496550" y="2819475"/>
              <a:chExt cx="366300" cy="365525"/>
            </a:xfrm>
          </p:grpSpPr>
          <p:sp>
            <p:nvSpPr>
              <p:cNvPr id="8713" name="Google Shape;8713;p30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30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5" name="Google Shape;8715;p303"/>
          <p:cNvGrpSpPr/>
          <p:nvPr/>
        </p:nvGrpSpPr>
        <p:grpSpPr>
          <a:xfrm>
            <a:off x="8430782" y="539079"/>
            <a:ext cx="2471175" cy="2747975"/>
            <a:chOff x="7398357" y="-662077"/>
            <a:chExt cx="2471175" cy="2747975"/>
          </a:xfrm>
        </p:grpSpPr>
        <p:sp>
          <p:nvSpPr>
            <p:cNvPr id="8716" name="Google Shape;8716;p30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30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30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30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30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8721" name="Shape 8721"/>
        <p:cNvGrpSpPr/>
        <p:nvPr/>
      </p:nvGrpSpPr>
      <p:grpSpPr>
        <a:xfrm>
          <a:off x="0" y="0"/>
          <a:ext cx="0" cy="0"/>
          <a:chOff x="0" y="0"/>
          <a:chExt cx="0" cy="0"/>
        </a:xfrm>
      </p:grpSpPr>
      <p:sp>
        <p:nvSpPr>
          <p:cNvPr id="8722" name="Google Shape;8722;p304"/>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8723" name="Google Shape;8723;p304"/>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8724" name="Google Shape;8724;p304"/>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8725" name="Google Shape;8725;p304"/>
          <p:cNvGrpSpPr/>
          <p:nvPr/>
        </p:nvGrpSpPr>
        <p:grpSpPr>
          <a:xfrm>
            <a:off x="-1030213" y="1623822"/>
            <a:ext cx="1895833" cy="1895866"/>
            <a:chOff x="3835450" y="-252000"/>
            <a:chExt cx="1445325" cy="1445350"/>
          </a:xfrm>
        </p:grpSpPr>
        <p:sp>
          <p:nvSpPr>
            <p:cNvPr id="8726" name="Google Shape;8726;p30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30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30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30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30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8731" name="Shape 8731"/>
        <p:cNvGrpSpPr/>
        <p:nvPr/>
      </p:nvGrpSpPr>
      <p:grpSpPr>
        <a:xfrm>
          <a:off x="0" y="0"/>
          <a:ext cx="0" cy="0"/>
          <a:chOff x="0" y="0"/>
          <a:chExt cx="0" cy="0"/>
        </a:xfrm>
      </p:grpSpPr>
      <p:grpSp>
        <p:nvGrpSpPr>
          <p:cNvPr id="8732" name="Google Shape;8732;p305"/>
          <p:cNvGrpSpPr/>
          <p:nvPr/>
        </p:nvGrpSpPr>
        <p:grpSpPr>
          <a:xfrm>
            <a:off x="8430750" y="1225934"/>
            <a:ext cx="2691676" cy="2691631"/>
            <a:chOff x="5165750" y="-1146341"/>
            <a:chExt cx="2691676" cy="2691631"/>
          </a:xfrm>
        </p:grpSpPr>
        <p:sp>
          <p:nvSpPr>
            <p:cNvPr id="8733" name="Google Shape;8733;p30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30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30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30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30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30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30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30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30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305"/>
          <p:cNvGrpSpPr/>
          <p:nvPr/>
        </p:nvGrpSpPr>
        <p:grpSpPr>
          <a:xfrm>
            <a:off x="713225" y="4828856"/>
            <a:ext cx="2790375" cy="64975"/>
            <a:chOff x="5954300" y="4334988"/>
            <a:chExt cx="2790375" cy="64975"/>
          </a:xfrm>
        </p:grpSpPr>
        <p:sp>
          <p:nvSpPr>
            <p:cNvPr id="8743" name="Google Shape;8743;p30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30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30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30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30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30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30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30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30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30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30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30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30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30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30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30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30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30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30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30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305"/>
          <p:cNvGrpSpPr/>
          <p:nvPr/>
        </p:nvGrpSpPr>
        <p:grpSpPr>
          <a:xfrm>
            <a:off x="-319052" y="-320208"/>
            <a:ext cx="1604419" cy="1604360"/>
            <a:chOff x="-74975" y="157600"/>
            <a:chExt cx="1604419" cy="1604360"/>
          </a:xfrm>
        </p:grpSpPr>
        <p:sp>
          <p:nvSpPr>
            <p:cNvPr id="8764" name="Google Shape;8764;p30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30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30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30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30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30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30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30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30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773" name="Shape 8773"/>
        <p:cNvGrpSpPr/>
        <p:nvPr/>
      </p:nvGrpSpPr>
      <p:grpSpPr>
        <a:xfrm>
          <a:off x="0" y="0"/>
          <a:ext cx="0" cy="0"/>
          <a:chOff x="0" y="0"/>
          <a:chExt cx="0" cy="0"/>
        </a:xfrm>
      </p:grpSpPr>
      <p:grpSp>
        <p:nvGrpSpPr>
          <p:cNvPr id="8774" name="Google Shape;8774;p306"/>
          <p:cNvGrpSpPr/>
          <p:nvPr/>
        </p:nvGrpSpPr>
        <p:grpSpPr>
          <a:xfrm>
            <a:off x="7271250" y="3754850"/>
            <a:ext cx="3382300" cy="1993950"/>
            <a:chOff x="1317925" y="2802775"/>
            <a:chExt cx="3382300" cy="1993950"/>
          </a:xfrm>
        </p:grpSpPr>
        <p:sp>
          <p:nvSpPr>
            <p:cNvPr id="8775" name="Google Shape;8775;p30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30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30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30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30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30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30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30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30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30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30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30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306"/>
          <p:cNvGrpSpPr/>
          <p:nvPr/>
        </p:nvGrpSpPr>
        <p:grpSpPr>
          <a:xfrm flipH="1">
            <a:off x="2244842" y="345725"/>
            <a:ext cx="4489475" cy="193775"/>
            <a:chOff x="1784500" y="1867350"/>
            <a:chExt cx="4489475" cy="193775"/>
          </a:xfrm>
        </p:grpSpPr>
        <p:sp>
          <p:nvSpPr>
            <p:cNvPr id="8788" name="Google Shape;8788;p30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30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30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1" name="Google Shape;8791;p306"/>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795" name="Shape 8795"/>
        <p:cNvGrpSpPr/>
        <p:nvPr/>
      </p:nvGrpSpPr>
      <p:grpSpPr>
        <a:xfrm>
          <a:off x="0" y="0"/>
          <a:ext cx="0" cy="0"/>
          <a:chOff x="0" y="0"/>
          <a:chExt cx="0" cy="0"/>
        </a:xfrm>
      </p:grpSpPr>
      <p:grpSp>
        <p:nvGrpSpPr>
          <p:cNvPr id="8796" name="Google Shape;8796;p308"/>
          <p:cNvGrpSpPr/>
          <p:nvPr/>
        </p:nvGrpSpPr>
        <p:grpSpPr>
          <a:xfrm>
            <a:off x="8295550" y="2437150"/>
            <a:ext cx="631500" cy="721150"/>
            <a:chOff x="6533825" y="4313425"/>
            <a:chExt cx="631500" cy="721150"/>
          </a:xfrm>
        </p:grpSpPr>
        <p:sp>
          <p:nvSpPr>
            <p:cNvPr id="8797" name="Google Shape;8797;p308"/>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308"/>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308"/>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308"/>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308"/>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308"/>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308"/>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308"/>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308"/>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308"/>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308"/>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308"/>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308"/>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308"/>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308"/>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308"/>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308"/>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308"/>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308"/>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308"/>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308"/>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308"/>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308"/>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308"/>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308"/>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308"/>
          <p:cNvGrpSpPr/>
          <p:nvPr/>
        </p:nvGrpSpPr>
        <p:grpSpPr>
          <a:xfrm>
            <a:off x="7271250" y="3754850"/>
            <a:ext cx="3382300" cy="1993950"/>
            <a:chOff x="1317925" y="2802775"/>
            <a:chExt cx="3382300" cy="1993950"/>
          </a:xfrm>
        </p:grpSpPr>
        <p:sp>
          <p:nvSpPr>
            <p:cNvPr id="8823" name="Google Shape;8823;p30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30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30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30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30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30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30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30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30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30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30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30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308"/>
          <p:cNvGrpSpPr/>
          <p:nvPr/>
        </p:nvGrpSpPr>
        <p:grpSpPr>
          <a:xfrm flipH="1">
            <a:off x="2244842" y="4599425"/>
            <a:ext cx="4489475" cy="193775"/>
            <a:chOff x="1784500" y="1867350"/>
            <a:chExt cx="4489475" cy="193775"/>
          </a:xfrm>
        </p:grpSpPr>
        <p:sp>
          <p:nvSpPr>
            <p:cNvPr id="8836" name="Google Shape;8836;p30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30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30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308"/>
          <p:cNvGrpSpPr/>
          <p:nvPr/>
        </p:nvGrpSpPr>
        <p:grpSpPr>
          <a:xfrm>
            <a:off x="2328517" y="345725"/>
            <a:ext cx="4489475" cy="193775"/>
            <a:chOff x="1784500" y="1867350"/>
            <a:chExt cx="4489475" cy="193775"/>
          </a:xfrm>
        </p:grpSpPr>
        <p:sp>
          <p:nvSpPr>
            <p:cNvPr id="8840" name="Google Shape;8840;p30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30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30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3" name="Google Shape;8843;p308"/>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8844" name="Google Shape;8844;p308"/>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845" name="Shape 8845"/>
        <p:cNvGrpSpPr/>
        <p:nvPr/>
      </p:nvGrpSpPr>
      <p:grpSpPr>
        <a:xfrm>
          <a:off x="0" y="0"/>
          <a:ext cx="0" cy="0"/>
          <a:chOff x="0" y="0"/>
          <a:chExt cx="0" cy="0"/>
        </a:xfrm>
      </p:grpSpPr>
      <p:grpSp>
        <p:nvGrpSpPr>
          <p:cNvPr id="8846" name="Google Shape;8846;p309"/>
          <p:cNvGrpSpPr/>
          <p:nvPr/>
        </p:nvGrpSpPr>
        <p:grpSpPr>
          <a:xfrm>
            <a:off x="3941292" y="345725"/>
            <a:ext cx="4489475" cy="193775"/>
            <a:chOff x="1784500" y="1867350"/>
            <a:chExt cx="4489475" cy="193775"/>
          </a:xfrm>
        </p:grpSpPr>
        <p:sp>
          <p:nvSpPr>
            <p:cNvPr id="8847" name="Google Shape;8847;p30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30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30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309"/>
          <p:cNvGrpSpPr/>
          <p:nvPr/>
        </p:nvGrpSpPr>
        <p:grpSpPr>
          <a:xfrm rot="10800000">
            <a:off x="-1421297" y="-502690"/>
            <a:ext cx="3382300" cy="1993950"/>
            <a:chOff x="1317925" y="2802775"/>
            <a:chExt cx="3382300" cy="1993950"/>
          </a:xfrm>
        </p:grpSpPr>
        <p:sp>
          <p:nvSpPr>
            <p:cNvPr id="8851" name="Google Shape;8851;p30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30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30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30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30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30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30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30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30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30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30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30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309"/>
          <p:cNvGrpSpPr/>
          <p:nvPr/>
        </p:nvGrpSpPr>
        <p:grpSpPr>
          <a:xfrm>
            <a:off x="5640400" y="4566944"/>
            <a:ext cx="2790375" cy="64975"/>
            <a:chOff x="5954300" y="4334988"/>
            <a:chExt cx="2790375" cy="64975"/>
          </a:xfrm>
        </p:grpSpPr>
        <p:sp>
          <p:nvSpPr>
            <p:cNvPr id="8864" name="Google Shape;8864;p30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30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30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30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30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30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30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30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30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30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30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30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30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30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30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30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30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30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30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30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4" name="Google Shape;8884;p309"/>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885" name="Google Shape;8885;p309"/>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8886" name="Google Shape;8886;p309"/>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887" name="Shape 8887"/>
        <p:cNvGrpSpPr/>
        <p:nvPr/>
      </p:nvGrpSpPr>
      <p:grpSpPr>
        <a:xfrm>
          <a:off x="0" y="0"/>
          <a:ext cx="0" cy="0"/>
          <a:chOff x="0" y="0"/>
          <a:chExt cx="0" cy="0"/>
        </a:xfrm>
      </p:grpSpPr>
      <p:sp>
        <p:nvSpPr>
          <p:cNvPr id="8888" name="Google Shape;8888;p310"/>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889" name="Google Shape;8889;p310"/>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890" name="Google Shape;8890;p310"/>
          <p:cNvGrpSpPr/>
          <p:nvPr/>
        </p:nvGrpSpPr>
        <p:grpSpPr>
          <a:xfrm>
            <a:off x="-1517425" y="451459"/>
            <a:ext cx="2691676" cy="2691631"/>
            <a:chOff x="5165750" y="-1146341"/>
            <a:chExt cx="2691676" cy="2691631"/>
          </a:xfrm>
        </p:grpSpPr>
        <p:sp>
          <p:nvSpPr>
            <p:cNvPr id="8891" name="Google Shape;8891;p31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31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31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31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31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31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31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31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31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310"/>
          <p:cNvGrpSpPr/>
          <p:nvPr/>
        </p:nvGrpSpPr>
        <p:grpSpPr>
          <a:xfrm>
            <a:off x="8123432" y="423291"/>
            <a:ext cx="2471175" cy="2747975"/>
            <a:chOff x="7398357" y="-662077"/>
            <a:chExt cx="2471175" cy="2747975"/>
          </a:xfrm>
        </p:grpSpPr>
        <p:sp>
          <p:nvSpPr>
            <p:cNvPr id="8901" name="Google Shape;8901;p310"/>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310"/>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310"/>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310"/>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310"/>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310"/>
          <p:cNvGrpSpPr/>
          <p:nvPr/>
        </p:nvGrpSpPr>
        <p:grpSpPr>
          <a:xfrm>
            <a:off x="3176825" y="4828856"/>
            <a:ext cx="2790375" cy="64975"/>
            <a:chOff x="5954300" y="4334988"/>
            <a:chExt cx="2790375" cy="64975"/>
          </a:xfrm>
        </p:grpSpPr>
        <p:sp>
          <p:nvSpPr>
            <p:cNvPr id="8907" name="Google Shape;8907;p31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31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31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31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31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31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31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31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31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31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31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31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31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31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31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31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31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31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31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31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927" name="Shape 8927"/>
        <p:cNvGrpSpPr/>
        <p:nvPr/>
      </p:nvGrpSpPr>
      <p:grpSpPr>
        <a:xfrm>
          <a:off x="0" y="0"/>
          <a:ext cx="0" cy="0"/>
          <a:chOff x="0" y="0"/>
          <a:chExt cx="0" cy="0"/>
        </a:xfrm>
      </p:grpSpPr>
      <p:grpSp>
        <p:nvGrpSpPr>
          <p:cNvPr id="8928" name="Google Shape;8928;p311"/>
          <p:cNvGrpSpPr/>
          <p:nvPr/>
        </p:nvGrpSpPr>
        <p:grpSpPr>
          <a:xfrm flipH="1">
            <a:off x="7919517" y="3983460"/>
            <a:ext cx="1895833" cy="1895866"/>
            <a:chOff x="3835450" y="-252000"/>
            <a:chExt cx="1445325" cy="1445350"/>
          </a:xfrm>
        </p:grpSpPr>
        <p:sp>
          <p:nvSpPr>
            <p:cNvPr id="8929" name="Google Shape;8929;p31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31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31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31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31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311"/>
          <p:cNvGrpSpPr/>
          <p:nvPr/>
        </p:nvGrpSpPr>
        <p:grpSpPr>
          <a:xfrm flipH="1">
            <a:off x="-1513236" y="3983450"/>
            <a:ext cx="3382300" cy="1993950"/>
            <a:chOff x="1317925" y="2802775"/>
            <a:chExt cx="3382300" cy="1993950"/>
          </a:xfrm>
        </p:grpSpPr>
        <p:sp>
          <p:nvSpPr>
            <p:cNvPr id="8935" name="Google Shape;8935;p31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31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31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31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31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31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31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31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31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31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31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31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311"/>
          <p:cNvGrpSpPr/>
          <p:nvPr/>
        </p:nvGrpSpPr>
        <p:grpSpPr>
          <a:xfrm>
            <a:off x="-1021739" y="0"/>
            <a:ext cx="1734954" cy="1734954"/>
            <a:chOff x="6340050" y="754850"/>
            <a:chExt cx="1595800" cy="1595800"/>
          </a:xfrm>
        </p:grpSpPr>
        <p:sp>
          <p:nvSpPr>
            <p:cNvPr id="8948" name="Google Shape;8948;p31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31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31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311"/>
          <p:cNvGrpSpPr/>
          <p:nvPr/>
        </p:nvGrpSpPr>
        <p:grpSpPr>
          <a:xfrm flipH="1">
            <a:off x="7855963" y="-320208"/>
            <a:ext cx="1604419" cy="1604360"/>
            <a:chOff x="-74975" y="157600"/>
            <a:chExt cx="1604419" cy="1604360"/>
          </a:xfrm>
        </p:grpSpPr>
        <p:sp>
          <p:nvSpPr>
            <p:cNvPr id="8952" name="Google Shape;8952;p31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31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31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31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31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31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31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31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31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1" name="Google Shape;8961;p311"/>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62" name="Google Shape;8962;p311"/>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8963" name="Google Shape;8963;p31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964" name="Shape 8964"/>
        <p:cNvGrpSpPr/>
        <p:nvPr/>
      </p:nvGrpSpPr>
      <p:grpSpPr>
        <a:xfrm>
          <a:off x="0" y="0"/>
          <a:ext cx="0" cy="0"/>
          <a:chOff x="0" y="0"/>
          <a:chExt cx="0" cy="0"/>
        </a:xfrm>
      </p:grpSpPr>
      <p:grpSp>
        <p:nvGrpSpPr>
          <p:cNvPr id="8965" name="Google Shape;8965;p312"/>
          <p:cNvGrpSpPr/>
          <p:nvPr/>
        </p:nvGrpSpPr>
        <p:grpSpPr>
          <a:xfrm>
            <a:off x="8295561" y="0"/>
            <a:ext cx="1734954" cy="1734954"/>
            <a:chOff x="6340050" y="754850"/>
            <a:chExt cx="1595800" cy="1595800"/>
          </a:xfrm>
        </p:grpSpPr>
        <p:sp>
          <p:nvSpPr>
            <p:cNvPr id="8966" name="Google Shape;8966;p31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31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31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312"/>
          <p:cNvGrpSpPr/>
          <p:nvPr/>
        </p:nvGrpSpPr>
        <p:grpSpPr>
          <a:xfrm rot="5400000">
            <a:off x="-330326" y="711337"/>
            <a:ext cx="1351125" cy="232319"/>
            <a:chOff x="5486725" y="543869"/>
            <a:chExt cx="1351125" cy="232319"/>
          </a:xfrm>
        </p:grpSpPr>
        <p:sp>
          <p:nvSpPr>
            <p:cNvPr id="8970" name="Google Shape;8970;p312"/>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312"/>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312"/>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312"/>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312"/>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312"/>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312"/>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312"/>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312"/>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312"/>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312"/>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312"/>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312"/>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312"/>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312"/>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312"/>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312"/>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312"/>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312"/>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312"/>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0" name="Google Shape;8990;p31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991" name="Shape 8991"/>
        <p:cNvGrpSpPr/>
        <p:nvPr/>
      </p:nvGrpSpPr>
      <p:grpSpPr>
        <a:xfrm>
          <a:off x="0" y="0"/>
          <a:ext cx="0" cy="0"/>
          <a:chOff x="0" y="0"/>
          <a:chExt cx="0" cy="0"/>
        </a:xfrm>
      </p:grpSpPr>
      <p:sp>
        <p:nvSpPr>
          <p:cNvPr id="8992" name="Google Shape;8992;p313"/>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8993" name="Google Shape;8993;p31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8994" name="Google Shape;8994;p313"/>
          <p:cNvGrpSpPr/>
          <p:nvPr/>
        </p:nvGrpSpPr>
        <p:grpSpPr>
          <a:xfrm flipH="1">
            <a:off x="2327258" y="4599425"/>
            <a:ext cx="4489475" cy="193775"/>
            <a:chOff x="1784500" y="1867350"/>
            <a:chExt cx="4489475" cy="193775"/>
          </a:xfrm>
        </p:grpSpPr>
        <p:sp>
          <p:nvSpPr>
            <p:cNvPr id="8995" name="Google Shape;8995;p31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31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31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313"/>
          <p:cNvGrpSpPr/>
          <p:nvPr/>
        </p:nvGrpSpPr>
        <p:grpSpPr>
          <a:xfrm>
            <a:off x="245325" y="539500"/>
            <a:ext cx="199875" cy="721150"/>
            <a:chOff x="188762" y="539500"/>
            <a:chExt cx="199875" cy="721150"/>
          </a:xfrm>
        </p:grpSpPr>
        <p:sp>
          <p:nvSpPr>
            <p:cNvPr id="8999" name="Google Shape;8999;p313"/>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313"/>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313"/>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313"/>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313"/>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313"/>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313"/>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313"/>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313"/>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313"/>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009" name="Shape 9009"/>
        <p:cNvGrpSpPr/>
        <p:nvPr/>
      </p:nvGrpSpPr>
      <p:grpSpPr>
        <a:xfrm>
          <a:off x="0" y="0"/>
          <a:ext cx="0" cy="0"/>
          <a:chOff x="0" y="0"/>
          <a:chExt cx="0" cy="0"/>
        </a:xfrm>
      </p:grpSpPr>
      <p:sp>
        <p:nvSpPr>
          <p:cNvPr id="9010" name="Google Shape;9010;p314"/>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9011" name="Google Shape;9011;p314"/>
          <p:cNvGrpSpPr/>
          <p:nvPr/>
        </p:nvGrpSpPr>
        <p:grpSpPr>
          <a:xfrm>
            <a:off x="2327254" y="345725"/>
            <a:ext cx="4489475" cy="193775"/>
            <a:chOff x="1784500" y="1867350"/>
            <a:chExt cx="4489475" cy="193775"/>
          </a:xfrm>
        </p:grpSpPr>
        <p:sp>
          <p:nvSpPr>
            <p:cNvPr id="9012" name="Google Shape;9012;p31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31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31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314"/>
          <p:cNvGrpSpPr/>
          <p:nvPr/>
        </p:nvGrpSpPr>
        <p:grpSpPr>
          <a:xfrm>
            <a:off x="-1796498" y="2571754"/>
            <a:ext cx="2791286" cy="2599651"/>
            <a:chOff x="-1466486" y="2736279"/>
            <a:chExt cx="2791286" cy="2599651"/>
          </a:xfrm>
        </p:grpSpPr>
        <p:sp>
          <p:nvSpPr>
            <p:cNvPr id="9016" name="Google Shape;9016;p314"/>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314"/>
            <p:cNvGrpSpPr/>
            <p:nvPr/>
          </p:nvGrpSpPr>
          <p:grpSpPr>
            <a:xfrm>
              <a:off x="713226" y="3730956"/>
              <a:ext cx="611574" cy="610281"/>
              <a:chOff x="4496550" y="2819475"/>
              <a:chExt cx="366300" cy="365525"/>
            </a:xfrm>
          </p:grpSpPr>
          <p:sp>
            <p:nvSpPr>
              <p:cNvPr id="9018" name="Google Shape;9018;p31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31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0" name="Google Shape;9020;p314"/>
          <p:cNvGrpSpPr/>
          <p:nvPr/>
        </p:nvGrpSpPr>
        <p:grpSpPr>
          <a:xfrm>
            <a:off x="245325" y="539500"/>
            <a:ext cx="199875" cy="721150"/>
            <a:chOff x="188762" y="539500"/>
            <a:chExt cx="199875" cy="721150"/>
          </a:xfrm>
        </p:grpSpPr>
        <p:sp>
          <p:nvSpPr>
            <p:cNvPr id="9021" name="Google Shape;9021;p31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31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31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31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31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31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31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31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31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31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314"/>
          <p:cNvGrpSpPr/>
          <p:nvPr/>
        </p:nvGrpSpPr>
        <p:grpSpPr>
          <a:xfrm>
            <a:off x="1867687" y="4204297"/>
            <a:ext cx="1895833" cy="1895866"/>
            <a:chOff x="3835450" y="-252000"/>
            <a:chExt cx="1445325" cy="1445350"/>
          </a:xfrm>
        </p:grpSpPr>
        <p:sp>
          <p:nvSpPr>
            <p:cNvPr id="9032" name="Google Shape;9032;p31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31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31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31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31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037" name="Shape 9037"/>
        <p:cNvGrpSpPr/>
        <p:nvPr/>
      </p:nvGrpSpPr>
      <p:grpSpPr>
        <a:xfrm>
          <a:off x="0" y="0"/>
          <a:ext cx="0" cy="0"/>
          <a:chOff x="0" y="0"/>
          <a:chExt cx="0" cy="0"/>
        </a:xfrm>
      </p:grpSpPr>
      <p:sp>
        <p:nvSpPr>
          <p:cNvPr id="9038" name="Google Shape;9038;p315"/>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39" name="Google Shape;9039;p315"/>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9040" name="Google Shape;9040;p315"/>
          <p:cNvGrpSpPr/>
          <p:nvPr/>
        </p:nvGrpSpPr>
        <p:grpSpPr>
          <a:xfrm>
            <a:off x="3176813" y="4566944"/>
            <a:ext cx="2790375" cy="64975"/>
            <a:chOff x="5954300" y="4334988"/>
            <a:chExt cx="2790375" cy="64975"/>
          </a:xfrm>
        </p:grpSpPr>
        <p:sp>
          <p:nvSpPr>
            <p:cNvPr id="9041" name="Google Shape;9041;p31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31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31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31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31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31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31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31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31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31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31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31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31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31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31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31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31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31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31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31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061" name="Shape 9061"/>
        <p:cNvGrpSpPr/>
        <p:nvPr/>
      </p:nvGrpSpPr>
      <p:grpSpPr>
        <a:xfrm>
          <a:off x="0" y="0"/>
          <a:ext cx="0" cy="0"/>
          <a:chOff x="0" y="0"/>
          <a:chExt cx="0" cy="0"/>
        </a:xfrm>
      </p:grpSpPr>
      <p:sp>
        <p:nvSpPr>
          <p:cNvPr id="9062" name="Google Shape;9062;p316"/>
          <p:cNvSpPr/>
          <p:nvPr>
            <p:ph idx="2" type="pic"/>
          </p:nvPr>
        </p:nvSpPr>
        <p:spPr>
          <a:xfrm>
            <a:off x="-285325" y="-160500"/>
            <a:ext cx="9714600" cy="5464500"/>
          </a:xfrm>
          <a:prstGeom prst="rect">
            <a:avLst/>
          </a:prstGeom>
          <a:noFill/>
          <a:ln>
            <a:noFill/>
          </a:ln>
        </p:spPr>
      </p:sp>
      <p:sp>
        <p:nvSpPr>
          <p:cNvPr id="9063" name="Google Shape;9063;p316"/>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064" name="Shape 9064"/>
        <p:cNvGrpSpPr/>
        <p:nvPr/>
      </p:nvGrpSpPr>
      <p:grpSpPr>
        <a:xfrm>
          <a:off x="0" y="0"/>
          <a:ext cx="0" cy="0"/>
          <a:chOff x="0" y="0"/>
          <a:chExt cx="0" cy="0"/>
        </a:xfrm>
      </p:grpSpPr>
      <p:sp>
        <p:nvSpPr>
          <p:cNvPr id="9065" name="Google Shape;9065;p317"/>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066" name="Google Shape;9066;p317"/>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9067" name="Google Shape;9067;p317"/>
          <p:cNvGrpSpPr/>
          <p:nvPr/>
        </p:nvGrpSpPr>
        <p:grpSpPr>
          <a:xfrm flipH="1">
            <a:off x="7692469" y="-505328"/>
            <a:ext cx="1895833" cy="1895866"/>
            <a:chOff x="3835450" y="-252000"/>
            <a:chExt cx="1445325" cy="1445350"/>
          </a:xfrm>
        </p:grpSpPr>
        <p:sp>
          <p:nvSpPr>
            <p:cNvPr id="9068" name="Google Shape;9068;p31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31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31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31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31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317"/>
          <p:cNvGrpSpPr/>
          <p:nvPr/>
        </p:nvGrpSpPr>
        <p:grpSpPr>
          <a:xfrm flipH="1">
            <a:off x="-1466486" y="3754850"/>
            <a:ext cx="3382300" cy="1993950"/>
            <a:chOff x="1317925" y="2802775"/>
            <a:chExt cx="3382300" cy="1993950"/>
          </a:xfrm>
        </p:grpSpPr>
        <p:sp>
          <p:nvSpPr>
            <p:cNvPr id="9074" name="Google Shape;9074;p31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31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31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31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31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31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31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31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31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31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31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31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317"/>
          <p:cNvGrpSpPr/>
          <p:nvPr/>
        </p:nvGrpSpPr>
        <p:grpSpPr>
          <a:xfrm flipH="1">
            <a:off x="7862264" y="2736279"/>
            <a:ext cx="2791286" cy="2599651"/>
            <a:chOff x="-1466486" y="2736279"/>
            <a:chExt cx="2791286" cy="2599651"/>
          </a:xfrm>
        </p:grpSpPr>
        <p:sp>
          <p:nvSpPr>
            <p:cNvPr id="9087" name="Google Shape;9087;p317"/>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8" name="Google Shape;9088;p317"/>
            <p:cNvGrpSpPr/>
            <p:nvPr/>
          </p:nvGrpSpPr>
          <p:grpSpPr>
            <a:xfrm>
              <a:off x="713226" y="3730956"/>
              <a:ext cx="611574" cy="610281"/>
              <a:chOff x="4496550" y="2819475"/>
              <a:chExt cx="366300" cy="365525"/>
            </a:xfrm>
          </p:grpSpPr>
          <p:sp>
            <p:nvSpPr>
              <p:cNvPr id="9089" name="Google Shape;9089;p317"/>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317"/>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091" name="Shape 9091"/>
        <p:cNvGrpSpPr/>
        <p:nvPr/>
      </p:nvGrpSpPr>
      <p:grpSpPr>
        <a:xfrm>
          <a:off x="0" y="0"/>
          <a:ext cx="0" cy="0"/>
          <a:chOff x="0" y="0"/>
          <a:chExt cx="0" cy="0"/>
        </a:xfrm>
      </p:grpSpPr>
    </p:spTree>
  </p:cSld>
  <p:clrMapOvr>
    <a:masterClrMapping/>
  </p:clrMapOvr>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9092" name="Shape 9092"/>
        <p:cNvGrpSpPr/>
        <p:nvPr/>
      </p:nvGrpSpPr>
      <p:grpSpPr>
        <a:xfrm>
          <a:off x="0" y="0"/>
          <a:ext cx="0" cy="0"/>
          <a:chOff x="0" y="0"/>
          <a:chExt cx="0" cy="0"/>
        </a:xfrm>
      </p:grpSpPr>
      <p:sp>
        <p:nvSpPr>
          <p:cNvPr id="9093" name="Google Shape;9093;p319"/>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4" name="Google Shape;9094;p319"/>
          <p:cNvGrpSpPr/>
          <p:nvPr/>
        </p:nvGrpSpPr>
        <p:grpSpPr>
          <a:xfrm>
            <a:off x="8430750" y="407034"/>
            <a:ext cx="2691676" cy="2691631"/>
            <a:chOff x="5165750" y="-1146341"/>
            <a:chExt cx="2691676" cy="2691631"/>
          </a:xfrm>
        </p:grpSpPr>
        <p:sp>
          <p:nvSpPr>
            <p:cNvPr id="9095" name="Google Shape;9095;p31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31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31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31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31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31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31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31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31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319"/>
          <p:cNvGrpSpPr/>
          <p:nvPr/>
        </p:nvGrpSpPr>
        <p:grpSpPr>
          <a:xfrm>
            <a:off x="5640400" y="4828856"/>
            <a:ext cx="2790375" cy="64975"/>
            <a:chOff x="5954300" y="4334988"/>
            <a:chExt cx="2790375" cy="64975"/>
          </a:xfrm>
        </p:grpSpPr>
        <p:sp>
          <p:nvSpPr>
            <p:cNvPr id="9105" name="Google Shape;9105;p31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31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31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31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31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31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31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31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31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31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31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31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31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31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31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31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31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31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31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31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319"/>
          <p:cNvGrpSpPr/>
          <p:nvPr/>
        </p:nvGrpSpPr>
        <p:grpSpPr>
          <a:xfrm>
            <a:off x="-319052" y="-320208"/>
            <a:ext cx="1604419" cy="1604360"/>
            <a:chOff x="-74975" y="157600"/>
            <a:chExt cx="1604419" cy="1604360"/>
          </a:xfrm>
        </p:grpSpPr>
        <p:sp>
          <p:nvSpPr>
            <p:cNvPr id="9126" name="Google Shape;9126;p31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31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31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31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31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31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31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31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31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5" name="Google Shape;9135;p319"/>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36" name="Google Shape;9136;p319"/>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137" name="Google Shape;9137;p319"/>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38" name="Google Shape;9138;p319"/>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139" name="Google Shape;9139;p319"/>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40" name="Google Shape;9140;p319"/>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141" name="Google Shape;9141;p319"/>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9142" name="Google Shape;9142;p319"/>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143" name="Google Shape;9143;p319"/>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144" name="Google Shape;9144;p319"/>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145" name="Google Shape;9145;p319"/>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146" name="Google Shape;9146;p319"/>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147" name="Google Shape;9147;p319"/>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148" name="Shape 9148"/>
        <p:cNvGrpSpPr/>
        <p:nvPr/>
      </p:nvGrpSpPr>
      <p:grpSpPr>
        <a:xfrm>
          <a:off x="0" y="0"/>
          <a:ext cx="0" cy="0"/>
          <a:chOff x="0" y="0"/>
          <a:chExt cx="0" cy="0"/>
        </a:xfrm>
      </p:grpSpPr>
      <p:sp>
        <p:nvSpPr>
          <p:cNvPr id="9149" name="Google Shape;9149;p320"/>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9150" name="Google Shape;9150;p320"/>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9151" name="Google Shape;9151;p320"/>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320"/>
          <p:cNvGrpSpPr/>
          <p:nvPr/>
        </p:nvGrpSpPr>
        <p:grpSpPr>
          <a:xfrm>
            <a:off x="7084938" y="3253609"/>
            <a:ext cx="2691676" cy="2691631"/>
            <a:chOff x="5165750" y="-1146341"/>
            <a:chExt cx="2691676" cy="2691631"/>
          </a:xfrm>
        </p:grpSpPr>
        <p:sp>
          <p:nvSpPr>
            <p:cNvPr id="9153" name="Google Shape;9153;p32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32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32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32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32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32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32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32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32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320"/>
          <p:cNvGrpSpPr/>
          <p:nvPr/>
        </p:nvGrpSpPr>
        <p:grpSpPr>
          <a:xfrm>
            <a:off x="3176813" y="507006"/>
            <a:ext cx="2790375" cy="64975"/>
            <a:chOff x="5954300" y="4334988"/>
            <a:chExt cx="2790375" cy="64975"/>
          </a:xfrm>
        </p:grpSpPr>
        <p:sp>
          <p:nvSpPr>
            <p:cNvPr id="9163" name="Google Shape;9163;p32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32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32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32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32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32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32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32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32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32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32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32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32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32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32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32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32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32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32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32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9183" name="Shape 9183"/>
        <p:cNvGrpSpPr/>
        <p:nvPr/>
      </p:nvGrpSpPr>
      <p:grpSpPr>
        <a:xfrm>
          <a:off x="0" y="0"/>
          <a:ext cx="0" cy="0"/>
          <a:chOff x="0" y="0"/>
          <a:chExt cx="0" cy="0"/>
        </a:xfrm>
      </p:grpSpPr>
      <p:sp>
        <p:nvSpPr>
          <p:cNvPr id="9184" name="Google Shape;9184;p321"/>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185" name="Google Shape;9185;p321"/>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186" name="Google Shape;9186;p321"/>
          <p:cNvGrpSpPr/>
          <p:nvPr/>
        </p:nvGrpSpPr>
        <p:grpSpPr>
          <a:xfrm>
            <a:off x="872100" y="4492283"/>
            <a:ext cx="1351125" cy="232319"/>
            <a:chOff x="5486725" y="543869"/>
            <a:chExt cx="1351125" cy="232319"/>
          </a:xfrm>
        </p:grpSpPr>
        <p:sp>
          <p:nvSpPr>
            <p:cNvPr id="9187" name="Google Shape;9187;p321"/>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321"/>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321"/>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321"/>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321"/>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321"/>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321"/>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321"/>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321"/>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321"/>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321"/>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321"/>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321"/>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321"/>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321"/>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321"/>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321"/>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321"/>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321"/>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321"/>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9207" name="Shape 9207"/>
        <p:cNvGrpSpPr/>
        <p:nvPr/>
      </p:nvGrpSpPr>
      <p:grpSpPr>
        <a:xfrm>
          <a:off x="0" y="0"/>
          <a:ext cx="0" cy="0"/>
          <a:chOff x="0" y="0"/>
          <a:chExt cx="0" cy="0"/>
        </a:xfrm>
      </p:grpSpPr>
      <p:grpSp>
        <p:nvGrpSpPr>
          <p:cNvPr id="9208" name="Google Shape;9208;p322"/>
          <p:cNvGrpSpPr/>
          <p:nvPr/>
        </p:nvGrpSpPr>
        <p:grpSpPr>
          <a:xfrm>
            <a:off x="-319052" y="-320208"/>
            <a:ext cx="1604419" cy="1604360"/>
            <a:chOff x="-74975" y="157600"/>
            <a:chExt cx="1604419" cy="1604360"/>
          </a:xfrm>
        </p:grpSpPr>
        <p:sp>
          <p:nvSpPr>
            <p:cNvPr id="9209" name="Google Shape;9209;p32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32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32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32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32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32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32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32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32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322"/>
          <p:cNvGrpSpPr/>
          <p:nvPr/>
        </p:nvGrpSpPr>
        <p:grpSpPr>
          <a:xfrm>
            <a:off x="8430774" y="-327975"/>
            <a:ext cx="1734954" cy="1734954"/>
            <a:chOff x="6340050" y="754850"/>
            <a:chExt cx="1595800" cy="1595800"/>
          </a:xfrm>
        </p:grpSpPr>
        <p:sp>
          <p:nvSpPr>
            <p:cNvPr id="9219" name="Google Shape;9219;p32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32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32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322"/>
          <p:cNvGrpSpPr/>
          <p:nvPr/>
        </p:nvGrpSpPr>
        <p:grpSpPr>
          <a:xfrm>
            <a:off x="5274346" y="4599424"/>
            <a:ext cx="1351125" cy="232319"/>
            <a:chOff x="5486725" y="543869"/>
            <a:chExt cx="1351125" cy="232319"/>
          </a:xfrm>
        </p:grpSpPr>
        <p:sp>
          <p:nvSpPr>
            <p:cNvPr id="9223" name="Google Shape;9223;p322"/>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322"/>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322"/>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322"/>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322"/>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322"/>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322"/>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322"/>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322"/>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322"/>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322"/>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322"/>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322"/>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322"/>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322"/>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322"/>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322"/>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322"/>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322"/>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322"/>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3" name="Google Shape;9243;p322"/>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44" name="Google Shape;9244;p322"/>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245" name="Google Shape;9245;p322"/>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9246" name="Shape 9246"/>
        <p:cNvGrpSpPr/>
        <p:nvPr/>
      </p:nvGrpSpPr>
      <p:grpSpPr>
        <a:xfrm>
          <a:off x="0" y="0"/>
          <a:ext cx="0" cy="0"/>
          <a:chOff x="0" y="0"/>
          <a:chExt cx="0" cy="0"/>
        </a:xfrm>
      </p:grpSpPr>
      <p:sp>
        <p:nvSpPr>
          <p:cNvPr id="9247" name="Google Shape;9247;p323"/>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248" name="Google Shape;9248;p323"/>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249" name="Google Shape;9249;p323"/>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0" name="Google Shape;9250;p323"/>
          <p:cNvGrpSpPr/>
          <p:nvPr/>
        </p:nvGrpSpPr>
        <p:grpSpPr>
          <a:xfrm>
            <a:off x="8430750" y="407034"/>
            <a:ext cx="2691676" cy="2691631"/>
            <a:chOff x="5165750" y="-1146341"/>
            <a:chExt cx="2691676" cy="2691631"/>
          </a:xfrm>
        </p:grpSpPr>
        <p:sp>
          <p:nvSpPr>
            <p:cNvPr id="9251" name="Google Shape;9251;p32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32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32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32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32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32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32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32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32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323"/>
          <p:cNvGrpSpPr/>
          <p:nvPr/>
        </p:nvGrpSpPr>
        <p:grpSpPr>
          <a:xfrm>
            <a:off x="5640400" y="4828856"/>
            <a:ext cx="2790375" cy="64975"/>
            <a:chOff x="5954300" y="4334988"/>
            <a:chExt cx="2790375" cy="64975"/>
          </a:xfrm>
        </p:grpSpPr>
        <p:sp>
          <p:nvSpPr>
            <p:cNvPr id="9261" name="Google Shape;9261;p32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32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32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32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32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32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32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32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32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32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32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32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32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32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32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32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32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32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32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32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323"/>
          <p:cNvGrpSpPr/>
          <p:nvPr/>
        </p:nvGrpSpPr>
        <p:grpSpPr>
          <a:xfrm>
            <a:off x="-319052" y="-320208"/>
            <a:ext cx="1604419" cy="1604360"/>
            <a:chOff x="-74975" y="157600"/>
            <a:chExt cx="1604419" cy="1604360"/>
          </a:xfrm>
        </p:grpSpPr>
        <p:sp>
          <p:nvSpPr>
            <p:cNvPr id="9282" name="Google Shape;9282;p32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32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32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32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32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32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32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32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32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9291" name="Shape 9291"/>
        <p:cNvGrpSpPr/>
        <p:nvPr/>
      </p:nvGrpSpPr>
      <p:grpSpPr>
        <a:xfrm>
          <a:off x="0" y="0"/>
          <a:ext cx="0" cy="0"/>
          <a:chOff x="0" y="0"/>
          <a:chExt cx="0" cy="0"/>
        </a:xfrm>
      </p:grpSpPr>
      <p:sp>
        <p:nvSpPr>
          <p:cNvPr id="9292" name="Google Shape;9292;p324"/>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9293" name="Google Shape;9293;p324"/>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294" name="Google Shape;9294;p324"/>
          <p:cNvGrpSpPr/>
          <p:nvPr/>
        </p:nvGrpSpPr>
        <p:grpSpPr>
          <a:xfrm flipH="1">
            <a:off x="2327254" y="4599425"/>
            <a:ext cx="4489475" cy="193775"/>
            <a:chOff x="1784500" y="1867350"/>
            <a:chExt cx="4489475" cy="193775"/>
          </a:xfrm>
        </p:grpSpPr>
        <p:sp>
          <p:nvSpPr>
            <p:cNvPr id="9295" name="Google Shape;9295;p32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32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32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324"/>
          <p:cNvGrpSpPr/>
          <p:nvPr/>
        </p:nvGrpSpPr>
        <p:grpSpPr>
          <a:xfrm flipH="1" rot="10800000">
            <a:off x="7381130" y="-502690"/>
            <a:ext cx="3382300" cy="1993950"/>
            <a:chOff x="1317925" y="2802775"/>
            <a:chExt cx="3382300" cy="1993950"/>
          </a:xfrm>
        </p:grpSpPr>
        <p:sp>
          <p:nvSpPr>
            <p:cNvPr id="9299" name="Google Shape;9299;p32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32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32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32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32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32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32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32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32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32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32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32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324"/>
          <p:cNvGrpSpPr/>
          <p:nvPr/>
        </p:nvGrpSpPr>
        <p:grpSpPr>
          <a:xfrm>
            <a:off x="-1021726" y="1704275"/>
            <a:ext cx="1734954" cy="1734954"/>
            <a:chOff x="6340050" y="754850"/>
            <a:chExt cx="1595800" cy="1595800"/>
          </a:xfrm>
        </p:grpSpPr>
        <p:sp>
          <p:nvSpPr>
            <p:cNvPr id="9312" name="Google Shape;9312;p32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32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32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315" name="Shape 9315"/>
        <p:cNvGrpSpPr/>
        <p:nvPr/>
      </p:nvGrpSpPr>
      <p:grpSpPr>
        <a:xfrm>
          <a:off x="0" y="0"/>
          <a:ext cx="0" cy="0"/>
          <a:chOff x="0" y="0"/>
          <a:chExt cx="0" cy="0"/>
        </a:xfrm>
      </p:grpSpPr>
      <p:sp>
        <p:nvSpPr>
          <p:cNvPr id="9316" name="Google Shape;9316;p325"/>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7" name="Google Shape;9317;p325"/>
          <p:cNvGrpSpPr/>
          <p:nvPr/>
        </p:nvGrpSpPr>
        <p:grpSpPr>
          <a:xfrm>
            <a:off x="-1978450" y="1225934"/>
            <a:ext cx="2691676" cy="2691631"/>
            <a:chOff x="5165750" y="-1146341"/>
            <a:chExt cx="2691676" cy="2691631"/>
          </a:xfrm>
        </p:grpSpPr>
        <p:sp>
          <p:nvSpPr>
            <p:cNvPr id="9318" name="Google Shape;9318;p32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32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32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32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32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32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32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32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32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325"/>
          <p:cNvGrpSpPr/>
          <p:nvPr/>
        </p:nvGrpSpPr>
        <p:grpSpPr>
          <a:xfrm>
            <a:off x="8430782" y="539079"/>
            <a:ext cx="2471175" cy="2747975"/>
            <a:chOff x="7398357" y="-662077"/>
            <a:chExt cx="2471175" cy="2747975"/>
          </a:xfrm>
        </p:grpSpPr>
        <p:sp>
          <p:nvSpPr>
            <p:cNvPr id="9328" name="Google Shape;9328;p325"/>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325"/>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325"/>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325"/>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325"/>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3" name="Google Shape;9333;p325"/>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334" name="Google Shape;9334;p325"/>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335" name="Google Shape;9335;p325"/>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36" name="Google Shape;9336;p325"/>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37" name="Google Shape;9337;p32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9338" name="Shape 9338"/>
        <p:cNvGrpSpPr/>
        <p:nvPr/>
      </p:nvGrpSpPr>
      <p:grpSpPr>
        <a:xfrm>
          <a:off x="0" y="0"/>
          <a:ext cx="0" cy="0"/>
          <a:chOff x="0" y="0"/>
          <a:chExt cx="0" cy="0"/>
        </a:xfrm>
      </p:grpSpPr>
      <p:sp>
        <p:nvSpPr>
          <p:cNvPr id="9339" name="Google Shape;9339;p326"/>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340" name="Google Shape;9340;p326"/>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341" name="Google Shape;9341;p326"/>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42" name="Google Shape;9342;p326"/>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343" name="Google Shape;9343;p32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344" name="Google Shape;9344;p326"/>
          <p:cNvGrpSpPr/>
          <p:nvPr/>
        </p:nvGrpSpPr>
        <p:grpSpPr>
          <a:xfrm>
            <a:off x="-1978450" y="1225934"/>
            <a:ext cx="2691676" cy="2691631"/>
            <a:chOff x="5165750" y="-1146341"/>
            <a:chExt cx="2691676" cy="2691631"/>
          </a:xfrm>
        </p:grpSpPr>
        <p:sp>
          <p:nvSpPr>
            <p:cNvPr id="9345" name="Google Shape;9345;p32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32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32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32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32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32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32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32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32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326"/>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326"/>
          <p:cNvGrpSpPr/>
          <p:nvPr/>
        </p:nvGrpSpPr>
        <p:grpSpPr>
          <a:xfrm>
            <a:off x="5640400" y="4828856"/>
            <a:ext cx="2790375" cy="64975"/>
            <a:chOff x="5954300" y="4334988"/>
            <a:chExt cx="2790375" cy="64975"/>
          </a:xfrm>
        </p:grpSpPr>
        <p:sp>
          <p:nvSpPr>
            <p:cNvPr id="9356" name="Google Shape;9356;p32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32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32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32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32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32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32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32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32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32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32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32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32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32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32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32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32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32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32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32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9376" name="Shape 9376"/>
        <p:cNvGrpSpPr/>
        <p:nvPr/>
      </p:nvGrpSpPr>
      <p:grpSpPr>
        <a:xfrm>
          <a:off x="0" y="0"/>
          <a:ext cx="0" cy="0"/>
          <a:chOff x="0" y="0"/>
          <a:chExt cx="0" cy="0"/>
        </a:xfrm>
      </p:grpSpPr>
      <p:sp>
        <p:nvSpPr>
          <p:cNvPr id="9377" name="Google Shape;9377;p327"/>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9378" name="Google Shape;9378;p327"/>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9379" name="Google Shape;9379;p32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380" name="Google Shape;9380;p327"/>
          <p:cNvGrpSpPr/>
          <p:nvPr/>
        </p:nvGrpSpPr>
        <p:grpSpPr>
          <a:xfrm flipH="1" rot="10800000">
            <a:off x="7381130" y="-502690"/>
            <a:ext cx="3382300" cy="1993950"/>
            <a:chOff x="1317925" y="2802775"/>
            <a:chExt cx="3382300" cy="1993950"/>
          </a:xfrm>
        </p:grpSpPr>
        <p:sp>
          <p:nvSpPr>
            <p:cNvPr id="9381" name="Google Shape;9381;p32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32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32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32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32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32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32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32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32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32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32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32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327"/>
          <p:cNvGrpSpPr/>
          <p:nvPr/>
        </p:nvGrpSpPr>
        <p:grpSpPr>
          <a:xfrm>
            <a:off x="-1021726" y="0"/>
            <a:ext cx="1734954" cy="1734954"/>
            <a:chOff x="6340050" y="754850"/>
            <a:chExt cx="1595800" cy="1595800"/>
          </a:xfrm>
        </p:grpSpPr>
        <p:sp>
          <p:nvSpPr>
            <p:cNvPr id="9394" name="Google Shape;9394;p32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32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32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9397" name="Shape 9397"/>
        <p:cNvGrpSpPr/>
        <p:nvPr/>
      </p:nvGrpSpPr>
      <p:grpSpPr>
        <a:xfrm>
          <a:off x="0" y="0"/>
          <a:ext cx="0" cy="0"/>
          <a:chOff x="0" y="0"/>
          <a:chExt cx="0" cy="0"/>
        </a:xfrm>
      </p:grpSpPr>
      <p:sp>
        <p:nvSpPr>
          <p:cNvPr id="9398" name="Google Shape;9398;p328"/>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9399" name="Google Shape;9399;p328"/>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9400" name="Google Shape;9400;p32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401" name="Google Shape;9401;p328"/>
          <p:cNvGrpSpPr/>
          <p:nvPr/>
        </p:nvGrpSpPr>
        <p:grpSpPr>
          <a:xfrm>
            <a:off x="5158425" y="4330184"/>
            <a:ext cx="2691676" cy="2691631"/>
            <a:chOff x="5165750" y="-1146341"/>
            <a:chExt cx="2691676" cy="2691631"/>
          </a:xfrm>
        </p:grpSpPr>
        <p:sp>
          <p:nvSpPr>
            <p:cNvPr id="9402" name="Google Shape;9402;p32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32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32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32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32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32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32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32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32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328"/>
          <p:cNvGrpSpPr/>
          <p:nvPr/>
        </p:nvGrpSpPr>
        <p:grpSpPr>
          <a:xfrm>
            <a:off x="-319052" y="-320208"/>
            <a:ext cx="1604419" cy="1604360"/>
            <a:chOff x="-74975" y="157600"/>
            <a:chExt cx="1604419" cy="1604360"/>
          </a:xfrm>
        </p:grpSpPr>
        <p:sp>
          <p:nvSpPr>
            <p:cNvPr id="9412" name="Google Shape;9412;p32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32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32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32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32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32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32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32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32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9421" name="Shape 9421"/>
        <p:cNvGrpSpPr/>
        <p:nvPr/>
      </p:nvGrpSpPr>
      <p:grpSpPr>
        <a:xfrm>
          <a:off x="0" y="0"/>
          <a:ext cx="0" cy="0"/>
          <a:chOff x="0" y="0"/>
          <a:chExt cx="0" cy="0"/>
        </a:xfrm>
      </p:grpSpPr>
      <p:grpSp>
        <p:nvGrpSpPr>
          <p:cNvPr id="9422" name="Google Shape;9422;p329"/>
          <p:cNvGrpSpPr/>
          <p:nvPr/>
        </p:nvGrpSpPr>
        <p:grpSpPr>
          <a:xfrm flipH="1">
            <a:off x="2327254" y="4599425"/>
            <a:ext cx="4489475" cy="193775"/>
            <a:chOff x="1784500" y="1867350"/>
            <a:chExt cx="4489475" cy="193775"/>
          </a:xfrm>
        </p:grpSpPr>
        <p:sp>
          <p:nvSpPr>
            <p:cNvPr id="9423" name="Google Shape;9423;p32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32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32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329"/>
          <p:cNvGrpSpPr/>
          <p:nvPr/>
        </p:nvGrpSpPr>
        <p:grpSpPr>
          <a:xfrm flipH="1" rot="10800000">
            <a:off x="7381130" y="-502690"/>
            <a:ext cx="3382300" cy="1993950"/>
            <a:chOff x="1317925" y="2802775"/>
            <a:chExt cx="3382300" cy="1993950"/>
          </a:xfrm>
        </p:grpSpPr>
        <p:sp>
          <p:nvSpPr>
            <p:cNvPr id="9427" name="Google Shape;9427;p32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32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32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32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32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32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32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32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32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32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32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32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329"/>
          <p:cNvGrpSpPr/>
          <p:nvPr/>
        </p:nvGrpSpPr>
        <p:grpSpPr>
          <a:xfrm>
            <a:off x="-1021726" y="1704275"/>
            <a:ext cx="1734954" cy="1734954"/>
            <a:chOff x="6340050" y="754850"/>
            <a:chExt cx="1595800" cy="1595800"/>
          </a:xfrm>
        </p:grpSpPr>
        <p:sp>
          <p:nvSpPr>
            <p:cNvPr id="9440" name="Google Shape;9440;p32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32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32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3" name="Google Shape;9443;p329"/>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44" name="Google Shape;9444;p329"/>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45" name="Google Shape;9445;p329"/>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46" name="Google Shape;9446;p329"/>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47" name="Google Shape;9447;p329"/>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48" name="Google Shape;9448;p329"/>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49" name="Google Shape;9449;p32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9450" name="Shape 9450"/>
        <p:cNvGrpSpPr/>
        <p:nvPr/>
      </p:nvGrpSpPr>
      <p:grpSpPr>
        <a:xfrm>
          <a:off x="0" y="0"/>
          <a:ext cx="0" cy="0"/>
          <a:chOff x="0" y="0"/>
          <a:chExt cx="0" cy="0"/>
        </a:xfrm>
      </p:grpSpPr>
      <p:sp>
        <p:nvSpPr>
          <p:cNvPr id="9451" name="Google Shape;9451;p330"/>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330"/>
          <p:cNvGrpSpPr/>
          <p:nvPr/>
        </p:nvGrpSpPr>
        <p:grpSpPr>
          <a:xfrm flipH="1">
            <a:off x="-1995452" y="407034"/>
            <a:ext cx="2691676" cy="2691631"/>
            <a:chOff x="5165750" y="-1146341"/>
            <a:chExt cx="2691676" cy="2691631"/>
          </a:xfrm>
        </p:grpSpPr>
        <p:sp>
          <p:nvSpPr>
            <p:cNvPr id="9453" name="Google Shape;9453;p33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33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33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33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33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33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33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33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33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330"/>
          <p:cNvGrpSpPr/>
          <p:nvPr/>
        </p:nvGrpSpPr>
        <p:grpSpPr>
          <a:xfrm>
            <a:off x="5628833" y="4828856"/>
            <a:ext cx="2790375" cy="64975"/>
            <a:chOff x="5954300" y="4334988"/>
            <a:chExt cx="2790375" cy="64975"/>
          </a:xfrm>
        </p:grpSpPr>
        <p:sp>
          <p:nvSpPr>
            <p:cNvPr id="9463" name="Google Shape;9463;p33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33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33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33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33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33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33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33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33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33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33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33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33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33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33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33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33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33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33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33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330"/>
          <p:cNvGrpSpPr/>
          <p:nvPr/>
        </p:nvGrpSpPr>
        <p:grpSpPr>
          <a:xfrm flipH="1">
            <a:off x="7841608" y="-320208"/>
            <a:ext cx="1604419" cy="1604360"/>
            <a:chOff x="-74975" y="157600"/>
            <a:chExt cx="1604419" cy="1604360"/>
          </a:xfrm>
        </p:grpSpPr>
        <p:sp>
          <p:nvSpPr>
            <p:cNvPr id="9484" name="Google Shape;9484;p33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33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33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33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33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33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33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33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33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3" name="Google Shape;9493;p330"/>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94" name="Google Shape;9494;p330"/>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95" name="Google Shape;9495;p330"/>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96" name="Google Shape;9496;p330"/>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97" name="Google Shape;9497;p330"/>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498" name="Google Shape;9498;p330"/>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99" name="Google Shape;9499;p330"/>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00" name="Google Shape;9500;p330"/>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01" name="Google Shape;9501;p33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9502" name="Shape 9502"/>
        <p:cNvGrpSpPr/>
        <p:nvPr/>
      </p:nvGrpSpPr>
      <p:grpSpPr>
        <a:xfrm>
          <a:off x="0" y="0"/>
          <a:ext cx="0" cy="0"/>
          <a:chOff x="0" y="0"/>
          <a:chExt cx="0" cy="0"/>
        </a:xfrm>
      </p:grpSpPr>
      <p:sp>
        <p:nvSpPr>
          <p:cNvPr id="9503" name="Google Shape;9503;p331"/>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4" name="Google Shape;9504;p331"/>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5" name="Google Shape;9505;p331"/>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6" name="Google Shape;9506;p331"/>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7" name="Google Shape;9507;p331"/>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08" name="Google Shape;9508;p331"/>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09" name="Google Shape;9509;p331"/>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10" name="Google Shape;9510;p331"/>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11" name="Google Shape;9511;p331"/>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12" name="Google Shape;9512;p331"/>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13" name="Google Shape;9513;p33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514" name="Google Shape;9514;p331"/>
          <p:cNvGrpSpPr/>
          <p:nvPr/>
        </p:nvGrpSpPr>
        <p:grpSpPr>
          <a:xfrm flipH="1">
            <a:off x="2327254" y="4599425"/>
            <a:ext cx="4489475" cy="193775"/>
            <a:chOff x="1784500" y="1867350"/>
            <a:chExt cx="4489475" cy="193775"/>
          </a:xfrm>
        </p:grpSpPr>
        <p:sp>
          <p:nvSpPr>
            <p:cNvPr id="9515" name="Google Shape;9515;p33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33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33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331"/>
          <p:cNvGrpSpPr/>
          <p:nvPr/>
        </p:nvGrpSpPr>
        <p:grpSpPr>
          <a:xfrm flipH="1" rot="10800000">
            <a:off x="7381130" y="-502690"/>
            <a:ext cx="3382300" cy="1993950"/>
            <a:chOff x="1317925" y="2802775"/>
            <a:chExt cx="3382300" cy="1993950"/>
          </a:xfrm>
        </p:grpSpPr>
        <p:sp>
          <p:nvSpPr>
            <p:cNvPr id="9519" name="Google Shape;9519;p33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33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33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33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33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33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33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33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33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33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33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33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331"/>
          <p:cNvGrpSpPr/>
          <p:nvPr/>
        </p:nvGrpSpPr>
        <p:grpSpPr>
          <a:xfrm>
            <a:off x="-1021726" y="0"/>
            <a:ext cx="1734954" cy="1734954"/>
            <a:chOff x="6340050" y="754850"/>
            <a:chExt cx="1595800" cy="1595800"/>
          </a:xfrm>
        </p:grpSpPr>
        <p:sp>
          <p:nvSpPr>
            <p:cNvPr id="9532" name="Google Shape;9532;p33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33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33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9535" name="Shape 9535"/>
        <p:cNvGrpSpPr/>
        <p:nvPr/>
      </p:nvGrpSpPr>
      <p:grpSpPr>
        <a:xfrm>
          <a:off x="0" y="0"/>
          <a:ext cx="0" cy="0"/>
          <a:chOff x="0" y="0"/>
          <a:chExt cx="0" cy="0"/>
        </a:xfrm>
      </p:grpSpPr>
      <p:grpSp>
        <p:nvGrpSpPr>
          <p:cNvPr id="9536" name="Google Shape;9536;p332"/>
          <p:cNvGrpSpPr/>
          <p:nvPr/>
        </p:nvGrpSpPr>
        <p:grpSpPr>
          <a:xfrm rot="10800000">
            <a:off x="-1421297" y="-502690"/>
            <a:ext cx="3382300" cy="1993950"/>
            <a:chOff x="1317925" y="2802775"/>
            <a:chExt cx="3382300" cy="1993950"/>
          </a:xfrm>
        </p:grpSpPr>
        <p:sp>
          <p:nvSpPr>
            <p:cNvPr id="9537" name="Google Shape;9537;p33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33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33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33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33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33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33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33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33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33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33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33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332"/>
          <p:cNvGrpSpPr/>
          <p:nvPr/>
        </p:nvGrpSpPr>
        <p:grpSpPr>
          <a:xfrm>
            <a:off x="3176813" y="4566944"/>
            <a:ext cx="2790375" cy="64975"/>
            <a:chOff x="5954300" y="4334988"/>
            <a:chExt cx="2790375" cy="64975"/>
          </a:xfrm>
        </p:grpSpPr>
        <p:sp>
          <p:nvSpPr>
            <p:cNvPr id="9550" name="Google Shape;9550;p33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33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33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33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33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33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33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33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33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33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33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33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33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33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33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33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33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33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33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33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332"/>
          <p:cNvGrpSpPr/>
          <p:nvPr/>
        </p:nvGrpSpPr>
        <p:grpSpPr>
          <a:xfrm>
            <a:off x="8482509" y="2257015"/>
            <a:ext cx="1359460" cy="1359460"/>
            <a:chOff x="3901550" y="2223725"/>
            <a:chExt cx="1557050" cy="1557050"/>
          </a:xfrm>
        </p:grpSpPr>
        <p:sp>
          <p:nvSpPr>
            <p:cNvPr id="9571" name="Google Shape;9571;p332"/>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332"/>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33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33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332"/>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332"/>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77" name="Google Shape;9577;p332"/>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78" name="Google Shape;9578;p332"/>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79" name="Google Shape;9579;p332"/>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80" name="Google Shape;9580;p332"/>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81" name="Google Shape;9581;p332"/>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82" name="Google Shape;9582;p332"/>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83" name="Google Shape;9583;p332"/>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84" name="Google Shape;9584;p332"/>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85" name="Google Shape;9585;p332"/>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86" name="Google Shape;9586;p332"/>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87" name="Google Shape;9587;p332"/>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588" name="Google Shape;9588;p33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9589" name="Shape 9589"/>
        <p:cNvGrpSpPr/>
        <p:nvPr/>
      </p:nvGrpSpPr>
      <p:grpSpPr>
        <a:xfrm>
          <a:off x="0" y="0"/>
          <a:ext cx="0" cy="0"/>
          <a:chOff x="0" y="0"/>
          <a:chExt cx="0" cy="0"/>
        </a:xfrm>
      </p:grpSpPr>
      <p:sp>
        <p:nvSpPr>
          <p:cNvPr id="9590" name="Google Shape;9590;p333"/>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591" name="Google Shape;9591;p333"/>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92" name="Google Shape;9592;p333"/>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593" name="Google Shape;9593;p333"/>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594" name="Google Shape;9594;p333"/>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595" name="Google Shape;9595;p333"/>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9596" name="Google Shape;9596;p333"/>
          <p:cNvGrpSpPr/>
          <p:nvPr/>
        </p:nvGrpSpPr>
        <p:grpSpPr>
          <a:xfrm>
            <a:off x="-1000600" y="3393309"/>
            <a:ext cx="2691676" cy="2691631"/>
            <a:chOff x="5165750" y="-1146341"/>
            <a:chExt cx="2691676" cy="2691631"/>
          </a:xfrm>
        </p:grpSpPr>
        <p:sp>
          <p:nvSpPr>
            <p:cNvPr id="9597" name="Google Shape;9597;p33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33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33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33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33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33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33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33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33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333"/>
          <p:cNvGrpSpPr/>
          <p:nvPr/>
        </p:nvGrpSpPr>
        <p:grpSpPr>
          <a:xfrm>
            <a:off x="8482509" y="1892015"/>
            <a:ext cx="1359460" cy="1359460"/>
            <a:chOff x="3901550" y="2223725"/>
            <a:chExt cx="1557050" cy="1557050"/>
          </a:xfrm>
        </p:grpSpPr>
        <p:sp>
          <p:nvSpPr>
            <p:cNvPr id="9607" name="Google Shape;9607;p333"/>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333"/>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33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33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333"/>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333"/>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9613" name="Shape 9613"/>
        <p:cNvGrpSpPr/>
        <p:nvPr/>
      </p:nvGrpSpPr>
      <p:grpSpPr>
        <a:xfrm>
          <a:off x="0" y="0"/>
          <a:ext cx="0" cy="0"/>
          <a:chOff x="0" y="0"/>
          <a:chExt cx="0" cy="0"/>
        </a:xfrm>
      </p:grpSpPr>
      <p:sp>
        <p:nvSpPr>
          <p:cNvPr id="9614" name="Google Shape;9614;p334"/>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615" name="Google Shape;9615;p334"/>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616" name="Google Shape;9616;p334"/>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17" name="Google Shape;9617;p334"/>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18" name="Google Shape;9618;p334"/>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619" name="Google Shape;9619;p334"/>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620" name="Google Shape;9620;p334"/>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621" name="Google Shape;9621;p334"/>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622" name="Google Shape;9622;p334"/>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9623" name="Google Shape;9623;p334"/>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624" name="Google Shape;9624;p334"/>
          <p:cNvGrpSpPr/>
          <p:nvPr/>
        </p:nvGrpSpPr>
        <p:grpSpPr>
          <a:xfrm flipH="1">
            <a:off x="2327254" y="4599425"/>
            <a:ext cx="4489475" cy="193775"/>
            <a:chOff x="1784500" y="1867350"/>
            <a:chExt cx="4489475" cy="193775"/>
          </a:xfrm>
        </p:grpSpPr>
        <p:sp>
          <p:nvSpPr>
            <p:cNvPr id="9625" name="Google Shape;9625;p33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3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3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334"/>
          <p:cNvGrpSpPr/>
          <p:nvPr/>
        </p:nvGrpSpPr>
        <p:grpSpPr>
          <a:xfrm flipH="1" rot="10800000">
            <a:off x="7381130" y="-502690"/>
            <a:ext cx="3382300" cy="1993950"/>
            <a:chOff x="1317925" y="2802775"/>
            <a:chExt cx="3382300" cy="1993950"/>
          </a:xfrm>
        </p:grpSpPr>
        <p:sp>
          <p:nvSpPr>
            <p:cNvPr id="9629" name="Google Shape;9629;p33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3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3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3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3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3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3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3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3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3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3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3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334"/>
          <p:cNvGrpSpPr/>
          <p:nvPr/>
        </p:nvGrpSpPr>
        <p:grpSpPr>
          <a:xfrm>
            <a:off x="-1021726" y="0"/>
            <a:ext cx="1734954" cy="1734954"/>
            <a:chOff x="6340050" y="754850"/>
            <a:chExt cx="1595800" cy="1595800"/>
          </a:xfrm>
        </p:grpSpPr>
        <p:sp>
          <p:nvSpPr>
            <p:cNvPr id="9642" name="Google Shape;9642;p33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3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3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9645" name="Shape 9645"/>
        <p:cNvGrpSpPr/>
        <p:nvPr/>
      </p:nvGrpSpPr>
      <p:grpSpPr>
        <a:xfrm>
          <a:off x="0" y="0"/>
          <a:ext cx="0" cy="0"/>
          <a:chOff x="0" y="0"/>
          <a:chExt cx="0" cy="0"/>
        </a:xfrm>
      </p:grpSpPr>
      <p:sp>
        <p:nvSpPr>
          <p:cNvPr id="9646" name="Google Shape;9646;p335"/>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9647" name="Google Shape;9647;p335"/>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648" name="Google Shape;9648;p335"/>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9649" name="Google Shape;9649;p335"/>
          <p:cNvGrpSpPr/>
          <p:nvPr/>
        </p:nvGrpSpPr>
        <p:grpSpPr>
          <a:xfrm>
            <a:off x="7799275" y="4072050"/>
            <a:ext cx="631500" cy="721150"/>
            <a:chOff x="6533825" y="4313425"/>
            <a:chExt cx="631500" cy="721150"/>
          </a:xfrm>
        </p:grpSpPr>
        <p:sp>
          <p:nvSpPr>
            <p:cNvPr id="9650" name="Google Shape;9650;p335"/>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335"/>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35"/>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35"/>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35"/>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35"/>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35"/>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35"/>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35"/>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35"/>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35"/>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35"/>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35"/>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335"/>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335"/>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35"/>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35"/>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35"/>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335"/>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335"/>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335"/>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335"/>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335"/>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335"/>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335"/>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335"/>
          <p:cNvGrpSpPr/>
          <p:nvPr/>
        </p:nvGrpSpPr>
        <p:grpSpPr>
          <a:xfrm flipH="1">
            <a:off x="713217" y="4599425"/>
            <a:ext cx="4489475" cy="193775"/>
            <a:chOff x="1784500" y="1867350"/>
            <a:chExt cx="4489475" cy="193775"/>
          </a:xfrm>
        </p:grpSpPr>
        <p:sp>
          <p:nvSpPr>
            <p:cNvPr id="9676" name="Google Shape;9676;p33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33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33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9679" name="Shape 9679"/>
        <p:cNvGrpSpPr/>
        <p:nvPr/>
      </p:nvGrpSpPr>
      <p:grpSpPr>
        <a:xfrm>
          <a:off x="0" y="0"/>
          <a:ext cx="0" cy="0"/>
          <a:chOff x="0" y="0"/>
          <a:chExt cx="0" cy="0"/>
        </a:xfrm>
      </p:grpSpPr>
      <p:sp>
        <p:nvSpPr>
          <p:cNvPr id="9680" name="Google Shape;9680;p336"/>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681" name="Google Shape;9681;p336"/>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9682" name="Google Shape;9682;p336"/>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9683" name="Google Shape;9683;p336"/>
          <p:cNvGrpSpPr/>
          <p:nvPr/>
        </p:nvGrpSpPr>
        <p:grpSpPr>
          <a:xfrm flipH="1">
            <a:off x="-614106" y="-505328"/>
            <a:ext cx="1895833" cy="1895866"/>
            <a:chOff x="3835450" y="-252000"/>
            <a:chExt cx="1445325" cy="1445350"/>
          </a:xfrm>
        </p:grpSpPr>
        <p:sp>
          <p:nvSpPr>
            <p:cNvPr id="9684" name="Google Shape;9684;p336"/>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336"/>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336"/>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36"/>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36"/>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336"/>
          <p:cNvGrpSpPr/>
          <p:nvPr/>
        </p:nvGrpSpPr>
        <p:grpSpPr>
          <a:xfrm flipH="1">
            <a:off x="7862264" y="240504"/>
            <a:ext cx="2791286" cy="2599651"/>
            <a:chOff x="-1466486" y="2736279"/>
            <a:chExt cx="2791286" cy="2599651"/>
          </a:xfrm>
        </p:grpSpPr>
        <p:sp>
          <p:nvSpPr>
            <p:cNvPr id="9690" name="Google Shape;9690;p336"/>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1" name="Google Shape;9691;p336"/>
            <p:cNvGrpSpPr/>
            <p:nvPr/>
          </p:nvGrpSpPr>
          <p:grpSpPr>
            <a:xfrm>
              <a:off x="713226" y="3730956"/>
              <a:ext cx="611574" cy="610281"/>
              <a:chOff x="4496550" y="2819475"/>
              <a:chExt cx="366300" cy="365525"/>
            </a:xfrm>
          </p:grpSpPr>
          <p:sp>
            <p:nvSpPr>
              <p:cNvPr id="9692" name="Google Shape;9692;p33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3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4" name="Google Shape;9694;p336"/>
          <p:cNvGrpSpPr/>
          <p:nvPr/>
        </p:nvGrpSpPr>
        <p:grpSpPr>
          <a:xfrm>
            <a:off x="2327258" y="4599425"/>
            <a:ext cx="4489475" cy="193775"/>
            <a:chOff x="1784500" y="1867350"/>
            <a:chExt cx="4489475" cy="193775"/>
          </a:xfrm>
        </p:grpSpPr>
        <p:sp>
          <p:nvSpPr>
            <p:cNvPr id="9695" name="Google Shape;9695;p33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3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3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336"/>
          <p:cNvGrpSpPr/>
          <p:nvPr/>
        </p:nvGrpSpPr>
        <p:grpSpPr>
          <a:xfrm>
            <a:off x="245325" y="4072050"/>
            <a:ext cx="199875" cy="721150"/>
            <a:chOff x="188762" y="539500"/>
            <a:chExt cx="199875" cy="721150"/>
          </a:xfrm>
        </p:grpSpPr>
        <p:sp>
          <p:nvSpPr>
            <p:cNvPr id="9699" name="Google Shape;9699;p336"/>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36"/>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36"/>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36"/>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36"/>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36"/>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36"/>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36"/>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36"/>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36"/>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9709" name="Shape 9709"/>
        <p:cNvGrpSpPr/>
        <p:nvPr/>
      </p:nvGrpSpPr>
      <p:grpSpPr>
        <a:xfrm>
          <a:off x="0" y="0"/>
          <a:ext cx="0" cy="0"/>
          <a:chOff x="0" y="0"/>
          <a:chExt cx="0" cy="0"/>
        </a:xfrm>
      </p:grpSpPr>
      <p:sp>
        <p:nvSpPr>
          <p:cNvPr id="9710" name="Google Shape;9710;p33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711" name="Google Shape;9711;p337"/>
          <p:cNvGrpSpPr/>
          <p:nvPr/>
        </p:nvGrpSpPr>
        <p:grpSpPr>
          <a:xfrm>
            <a:off x="-675036" y="3983460"/>
            <a:ext cx="1895833" cy="1895866"/>
            <a:chOff x="3835450" y="-252000"/>
            <a:chExt cx="1445325" cy="1445350"/>
          </a:xfrm>
        </p:grpSpPr>
        <p:sp>
          <p:nvSpPr>
            <p:cNvPr id="9712" name="Google Shape;9712;p33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3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3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3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3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337"/>
          <p:cNvGrpSpPr/>
          <p:nvPr/>
        </p:nvGrpSpPr>
        <p:grpSpPr>
          <a:xfrm>
            <a:off x="7271250" y="3983450"/>
            <a:ext cx="3382300" cy="1993950"/>
            <a:chOff x="1317925" y="2802775"/>
            <a:chExt cx="3382300" cy="1993950"/>
          </a:xfrm>
        </p:grpSpPr>
        <p:sp>
          <p:nvSpPr>
            <p:cNvPr id="9718" name="Google Shape;9718;p33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33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33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3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3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3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3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3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3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3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3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3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337"/>
          <p:cNvGrpSpPr/>
          <p:nvPr/>
        </p:nvGrpSpPr>
        <p:grpSpPr>
          <a:xfrm flipH="1">
            <a:off x="8427099" y="0"/>
            <a:ext cx="1734954" cy="1734954"/>
            <a:chOff x="6340050" y="754850"/>
            <a:chExt cx="1595800" cy="1595800"/>
          </a:xfrm>
        </p:grpSpPr>
        <p:sp>
          <p:nvSpPr>
            <p:cNvPr id="9731" name="Google Shape;9731;p33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3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3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9734" name="Shape 9734"/>
        <p:cNvGrpSpPr/>
        <p:nvPr/>
      </p:nvGrpSpPr>
      <p:grpSpPr>
        <a:xfrm>
          <a:off x="0" y="0"/>
          <a:ext cx="0" cy="0"/>
          <a:chOff x="0" y="0"/>
          <a:chExt cx="0" cy="0"/>
        </a:xfrm>
      </p:grpSpPr>
      <p:sp>
        <p:nvSpPr>
          <p:cNvPr id="9735" name="Google Shape;9735;p33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736" name="Google Shape;9736;p338"/>
          <p:cNvGrpSpPr/>
          <p:nvPr/>
        </p:nvGrpSpPr>
        <p:grpSpPr>
          <a:xfrm>
            <a:off x="8430750" y="1225934"/>
            <a:ext cx="2691676" cy="2691631"/>
            <a:chOff x="5165750" y="-1146341"/>
            <a:chExt cx="2691676" cy="2691631"/>
          </a:xfrm>
        </p:grpSpPr>
        <p:sp>
          <p:nvSpPr>
            <p:cNvPr id="9737" name="Google Shape;9737;p33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3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3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3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3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3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3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3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3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338"/>
          <p:cNvGrpSpPr/>
          <p:nvPr/>
        </p:nvGrpSpPr>
        <p:grpSpPr>
          <a:xfrm>
            <a:off x="3241325" y="4828856"/>
            <a:ext cx="2790375" cy="64975"/>
            <a:chOff x="5954300" y="4334988"/>
            <a:chExt cx="2790375" cy="64975"/>
          </a:xfrm>
        </p:grpSpPr>
        <p:sp>
          <p:nvSpPr>
            <p:cNvPr id="9747" name="Google Shape;9747;p33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3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3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3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3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3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3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3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3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3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3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3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3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33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33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3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3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3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3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3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338"/>
          <p:cNvGrpSpPr/>
          <p:nvPr/>
        </p:nvGrpSpPr>
        <p:grpSpPr>
          <a:xfrm>
            <a:off x="-646216" y="-10"/>
            <a:ext cx="1359460" cy="1359460"/>
            <a:chOff x="3901550" y="2223725"/>
            <a:chExt cx="1557050" cy="1557050"/>
          </a:xfrm>
        </p:grpSpPr>
        <p:sp>
          <p:nvSpPr>
            <p:cNvPr id="9768" name="Google Shape;9768;p33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3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3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3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3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9773" name="Shape 9773"/>
        <p:cNvGrpSpPr/>
        <p:nvPr/>
      </p:nvGrpSpPr>
      <p:grpSpPr>
        <a:xfrm>
          <a:off x="0" y="0"/>
          <a:ext cx="0" cy="0"/>
          <a:chOff x="0" y="0"/>
          <a:chExt cx="0" cy="0"/>
        </a:xfrm>
      </p:grpSpPr>
      <p:sp>
        <p:nvSpPr>
          <p:cNvPr id="9774" name="Google Shape;9774;p33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775" name="Google Shape;9775;p339"/>
          <p:cNvGrpSpPr/>
          <p:nvPr/>
        </p:nvGrpSpPr>
        <p:grpSpPr>
          <a:xfrm>
            <a:off x="8295561" y="0"/>
            <a:ext cx="1734954" cy="1734954"/>
            <a:chOff x="6340050" y="754850"/>
            <a:chExt cx="1595800" cy="1595800"/>
          </a:xfrm>
        </p:grpSpPr>
        <p:sp>
          <p:nvSpPr>
            <p:cNvPr id="9776" name="Google Shape;9776;p33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33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3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339"/>
          <p:cNvGrpSpPr/>
          <p:nvPr/>
        </p:nvGrpSpPr>
        <p:grpSpPr>
          <a:xfrm rot="5400000">
            <a:off x="-330326" y="711337"/>
            <a:ext cx="1351125" cy="232319"/>
            <a:chOff x="5486725" y="543869"/>
            <a:chExt cx="1351125" cy="232319"/>
          </a:xfrm>
        </p:grpSpPr>
        <p:sp>
          <p:nvSpPr>
            <p:cNvPr id="9780" name="Google Shape;9780;p339"/>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39"/>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39"/>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39"/>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39"/>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39"/>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39"/>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39"/>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39"/>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339"/>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339"/>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39"/>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39"/>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39"/>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39"/>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39"/>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39"/>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39"/>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39"/>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39"/>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9800" name="Shape 9800"/>
        <p:cNvGrpSpPr/>
        <p:nvPr/>
      </p:nvGrpSpPr>
      <p:grpSpPr>
        <a:xfrm>
          <a:off x="0" y="0"/>
          <a:ext cx="0" cy="0"/>
          <a:chOff x="0" y="0"/>
          <a:chExt cx="0" cy="0"/>
        </a:xfrm>
      </p:grpSpPr>
      <p:grpSp>
        <p:nvGrpSpPr>
          <p:cNvPr id="9801" name="Google Shape;9801;p340"/>
          <p:cNvGrpSpPr/>
          <p:nvPr/>
        </p:nvGrpSpPr>
        <p:grpSpPr>
          <a:xfrm flipH="1">
            <a:off x="7875508" y="-320208"/>
            <a:ext cx="1604419" cy="1604360"/>
            <a:chOff x="-74975" y="157600"/>
            <a:chExt cx="1604419" cy="1604360"/>
          </a:xfrm>
        </p:grpSpPr>
        <p:sp>
          <p:nvSpPr>
            <p:cNvPr id="9802" name="Google Shape;9802;p34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4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4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4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4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4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4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4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4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340"/>
          <p:cNvGrpSpPr/>
          <p:nvPr/>
        </p:nvGrpSpPr>
        <p:grpSpPr>
          <a:xfrm flipH="1">
            <a:off x="-1004852" y="-327975"/>
            <a:ext cx="1734954" cy="1734954"/>
            <a:chOff x="6340050" y="754850"/>
            <a:chExt cx="1595800" cy="1595800"/>
          </a:xfrm>
        </p:grpSpPr>
        <p:sp>
          <p:nvSpPr>
            <p:cNvPr id="9812" name="Google Shape;9812;p34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34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34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340"/>
          <p:cNvGrpSpPr/>
          <p:nvPr/>
        </p:nvGrpSpPr>
        <p:grpSpPr>
          <a:xfrm flipH="1">
            <a:off x="2535404" y="4599424"/>
            <a:ext cx="1351125" cy="232319"/>
            <a:chOff x="5486725" y="543869"/>
            <a:chExt cx="1351125" cy="232319"/>
          </a:xfrm>
        </p:grpSpPr>
        <p:sp>
          <p:nvSpPr>
            <p:cNvPr id="9816" name="Google Shape;9816;p34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34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34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34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34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34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34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34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34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4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4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4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4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4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4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4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4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34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34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4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6" name="Google Shape;9836;p34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9837" name="Shape 9837"/>
        <p:cNvGrpSpPr/>
        <p:nvPr/>
      </p:nvGrpSpPr>
      <p:grpSpPr>
        <a:xfrm>
          <a:off x="0" y="0"/>
          <a:ext cx="0" cy="0"/>
          <a:chOff x="0" y="0"/>
          <a:chExt cx="0" cy="0"/>
        </a:xfrm>
      </p:grpSpPr>
      <p:sp>
        <p:nvSpPr>
          <p:cNvPr id="9838" name="Google Shape;9838;p34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839" name="Google Shape;9839;p341"/>
          <p:cNvGrpSpPr/>
          <p:nvPr/>
        </p:nvGrpSpPr>
        <p:grpSpPr>
          <a:xfrm flipH="1">
            <a:off x="7919517" y="-709553"/>
            <a:ext cx="1895833" cy="1895866"/>
            <a:chOff x="3835450" y="-252000"/>
            <a:chExt cx="1445325" cy="1445350"/>
          </a:xfrm>
        </p:grpSpPr>
        <p:sp>
          <p:nvSpPr>
            <p:cNvPr id="9840" name="Google Shape;9840;p34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4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4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4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34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341"/>
          <p:cNvGrpSpPr/>
          <p:nvPr/>
        </p:nvGrpSpPr>
        <p:grpSpPr>
          <a:xfrm>
            <a:off x="-1021739" y="0"/>
            <a:ext cx="1734954" cy="1734954"/>
            <a:chOff x="6340050" y="754850"/>
            <a:chExt cx="1595800" cy="1595800"/>
          </a:xfrm>
        </p:grpSpPr>
        <p:sp>
          <p:nvSpPr>
            <p:cNvPr id="9846" name="Google Shape;9846;p34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34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34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9849" name="Shape 9849"/>
        <p:cNvGrpSpPr/>
        <p:nvPr/>
      </p:nvGrpSpPr>
      <p:grpSpPr>
        <a:xfrm>
          <a:off x="0" y="0"/>
          <a:ext cx="0" cy="0"/>
          <a:chOff x="0" y="0"/>
          <a:chExt cx="0" cy="0"/>
        </a:xfrm>
      </p:grpSpPr>
      <p:sp>
        <p:nvSpPr>
          <p:cNvPr id="9850" name="Google Shape;9850;p34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851" name="Google Shape;9851;p342"/>
          <p:cNvGrpSpPr/>
          <p:nvPr/>
        </p:nvGrpSpPr>
        <p:grpSpPr>
          <a:xfrm rot="10800000">
            <a:off x="-1421297" y="-502690"/>
            <a:ext cx="3382300" cy="1993950"/>
            <a:chOff x="1317925" y="2802775"/>
            <a:chExt cx="3382300" cy="1993950"/>
          </a:xfrm>
        </p:grpSpPr>
        <p:sp>
          <p:nvSpPr>
            <p:cNvPr id="9852" name="Google Shape;9852;p34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4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4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4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4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4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34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34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4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4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4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4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342"/>
          <p:cNvGrpSpPr/>
          <p:nvPr/>
        </p:nvGrpSpPr>
        <p:grpSpPr>
          <a:xfrm>
            <a:off x="3176813" y="4566944"/>
            <a:ext cx="2790375" cy="64975"/>
            <a:chOff x="5954300" y="4334988"/>
            <a:chExt cx="2790375" cy="64975"/>
          </a:xfrm>
        </p:grpSpPr>
        <p:sp>
          <p:nvSpPr>
            <p:cNvPr id="9865" name="Google Shape;9865;p34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4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4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4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34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4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34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34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34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34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34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34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34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34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4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4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34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34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4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4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342"/>
          <p:cNvGrpSpPr/>
          <p:nvPr/>
        </p:nvGrpSpPr>
        <p:grpSpPr>
          <a:xfrm>
            <a:off x="8482509" y="1395590"/>
            <a:ext cx="1359460" cy="1359460"/>
            <a:chOff x="3901550" y="2223725"/>
            <a:chExt cx="1557050" cy="1557050"/>
          </a:xfrm>
        </p:grpSpPr>
        <p:sp>
          <p:nvSpPr>
            <p:cNvPr id="9886" name="Google Shape;9886;p342"/>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342"/>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4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4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342"/>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9891" name="Shape 9891"/>
        <p:cNvGrpSpPr/>
        <p:nvPr/>
      </p:nvGrpSpPr>
      <p:grpSpPr>
        <a:xfrm>
          <a:off x="0" y="0"/>
          <a:ext cx="0" cy="0"/>
          <a:chOff x="0" y="0"/>
          <a:chExt cx="0" cy="0"/>
        </a:xfrm>
      </p:grpSpPr>
      <p:sp>
        <p:nvSpPr>
          <p:cNvPr id="9892" name="Google Shape;9892;p34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9893" name="Google Shape;9893;p343"/>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4" name="Google Shape;9894;p343"/>
          <p:cNvGrpSpPr/>
          <p:nvPr/>
        </p:nvGrpSpPr>
        <p:grpSpPr>
          <a:xfrm>
            <a:off x="-1978450" y="1225934"/>
            <a:ext cx="2691676" cy="2691631"/>
            <a:chOff x="5165750" y="-1146341"/>
            <a:chExt cx="2691676" cy="2691631"/>
          </a:xfrm>
        </p:grpSpPr>
        <p:sp>
          <p:nvSpPr>
            <p:cNvPr id="9895" name="Google Shape;9895;p34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34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34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4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34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34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4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4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34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343"/>
          <p:cNvGrpSpPr/>
          <p:nvPr/>
        </p:nvGrpSpPr>
        <p:grpSpPr>
          <a:xfrm>
            <a:off x="8430782" y="539079"/>
            <a:ext cx="2471175" cy="2747975"/>
            <a:chOff x="7398357" y="-662077"/>
            <a:chExt cx="2471175" cy="2747975"/>
          </a:xfrm>
        </p:grpSpPr>
        <p:sp>
          <p:nvSpPr>
            <p:cNvPr id="9905" name="Google Shape;9905;p34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34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34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34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34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9910" name="Shape 9910"/>
        <p:cNvGrpSpPr/>
        <p:nvPr/>
      </p:nvGrpSpPr>
      <p:grpSpPr>
        <a:xfrm>
          <a:off x="0" y="0"/>
          <a:ext cx="0" cy="0"/>
          <a:chOff x="0" y="0"/>
          <a:chExt cx="0" cy="0"/>
        </a:xfrm>
      </p:grpSpPr>
      <p:sp>
        <p:nvSpPr>
          <p:cNvPr id="9911" name="Google Shape;9911;p34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912" name="Google Shape;9912;p344"/>
          <p:cNvGrpSpPr/>
          <p:nvPr/>
        </p:nvGrpSpPr>
        <p:grpSpPr>
          <a:xfrm flipH="1">
            <a:off x="-1513236" y="3983450"/>
            <a:ext cx="3382300" cy="1993950"/>
            <a:chOff x="1317925" y="2802775"/>
            <a:chExt cx="3382300" cy="1993950"/>
          </a:xfrm>
        </p:grpSpPr>
        <p:sp>
          <p:nvSpPr>
            <p:cNvPr id="9913" name="Google Shape;9913;p34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34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34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34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34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34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34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34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34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4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4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34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344"/>
          <p:cNvGrpSpPr/>
          <p:nvPr/>
        </p:nvGrpSpPr>
        <p:grpSpPr>
          <a:xfrm>
            <a:off x="245325" y="539500"/>
            <a:ext cx="199875" cy="721150"/>
            <a:chOff x="188762" y="539500"/>
            <a:chExt cx="199875" cy="721150"/>
          </a:xfrm>
        </p:grpSpPr>
        <p:sp>
          <p:nvSpPr>
            <p:cNvPr id="9926" name="Google Shape;9926;p34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34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34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4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4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4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4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4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4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4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344"/>
          <p:cNvGrpSpPr/>
          <p:nvPr/>
        </p:nvGrpSpPr>
        <p:grpSpPr>
          <a:xfrm flipH="1">
            <a:off x="7855963" y="-320208"/>
            <a:ext cx="1604419" cy="1604360"/>
            <a:chOff x="-74975" y="157600"/>
            <a:chExt cx="1604419" cy="1604360"/>
          </a:xfrm>
        </p:grpSpPr>
        <p:sp>
          <p:nvSpPr>
            <p:cNvPr id="9937" name="Google Shape;9937;p34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4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4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34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34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34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34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34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34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9946" name="Shape 9946"/>
        <p:cNvGrpSpPr/>
        <p:nvPr/>
      </p:nvGrpSpPr>
      <p:grpSpPr>
        <a:xfrm>
          <a:off x="0" y="0"/>
          <a:ext cx="0" cy="0"/>
          <a:chOff x="0" y="0"/>
          <a:chExt cx="0" cy="0"/>
        </a:xfrm>
      </p:grpSpPr>
      <p:sp>
        <p:nvSpPr>
          <p:cNvPr id="9947" name="Google Shape;9947;p34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9948" name="Google Shape;9948;p345"/>
          <p:cNvGrpSpPr/>
          <p:nvPr/>
        </p:nvGrpSpPr>
        <p:grpSpPr>
          <a:xfrm>
            <a:off x="245325" y="539500"/>
            <a:ext cx="199875" cy="721150"/>
            <a:chOff x="188762" y="539500"/>
            <a:chExt cx="199875" cy="721150"/>
          </a:xfrm>
        </p:grpSpPr>
        <p:sp>
          <p:nvSpPr>
            <p:cNvPr id="9949" name="Google Shape;9949;p345"/>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345"/>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345"/>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345"/>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345"/>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345"/>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345"/>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345"/>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345"/>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345"/>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345"/>
          <p:cNvGrpSpPr/>
          <p:nvPr/>
        </p:nvGrpSpPr>
        <p:grpSpPr>
          <a:xfrm flipH="1" rot="5400000">
            <a:off x="3176355" y="4343939"/>
            <a:ext cx="2791286" cy="2599651"/>
            <a:chOff x="-1466486" y="2736279"/>
            <a:chExt cx="2791286" cy="2599651"/>
          </a:xfrm>
        </p:grpSpPr>
        <p:sp>
          <p:nvSpPr>
            <p:cNvPr id="9960" name="Google Shape;9960;p345"/>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1" name="Google Shape;9961;p345"/>
            <p:cNvGrpSpPr/>
            <p:nvPr/>
          </p:nvGrpSpPr>
          <p:grpSpPr>
            <a:xfrm>
              <a:off x="713226" y="3730956"/>
              <a:ext cx="611574" cy="610281"/>
              <a:chOff x="4496550" y="2819475"/>
              <a:chExt cx="366300" cy="365525"/>
            </a:xfrm>
          </p:grpSpPr>
          <p:sp>
            <p:nvSpPr>
              <p:cNvPr id="9962" name="Google Shape;9962;p34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4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4" name="Google Shape;9964;p345"/>
          <p:cNvGrpSpPr/>
          <p:nvPr/>
        </p:nvGrpSpPr>
        <p:grpSpPr>
          <a:xfrm>
            <a:off x="8430782" y="539079"/>
            <a:ext cx="2471175" cy="2747975"/>
            <a:chOff x="7398357" y="-662077"/>
            <a:chExt cx="2471175" cy="2747975"/>
          </a:xfrm>
        </p:grpSpPr>
        <p:sp>
          <p:nvSpPr>
            <p:cNvPr id="9965" name="Google Shape;9965;p345"/>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45"/>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45"/>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345"/>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345"/>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9970" name="Shape 9970"/>
        <p:cNvGrpSpPr/>
        <p:nvPr/>
      </p:nvGrpSpPr>
      <p:grpSpPr>
        <a:xfrm>
          <a:off x="0" y="0"/>
          <a:ext cx="0" cy="0"/>
          <a:chOff x="0" y="0"/>
          <a:chExt cx="0" cy="0"/>
        </a:xfrm>
      </p:grpSpPr>
      <p:sp>
        <p:nvSpPr>
          <p:cNvPr id="9971" name="Google Shape;9971;p346"/>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9972" name="Google Shape;9972;p346"/>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9973" name="Google Shape;9973;p346"/>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9974" name="Google Shape;9974;p346"/>
          <p:cNvGrpSpPr/>
          <p:nvPr/>
        </p:nvGrpSpPr>
        <p:grpSpPr>
          <a:xfrm>
            <a:off x="-1030213" y="1623822"/>
            <a:ext cx="1895833" cy="1895866"/>
            <a:chOff x="3835450" y="-252000"/>
            <a:chExt cx="1445325" cy="1445350"/>
          </a:xfrm>
        </p:grpSpPr>
        <p:sp>
          <p:nvSpPr>
            <p:cNvPr id="9975" name="Google Shape;9975;p346"/>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346"/>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46"/>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46"/>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346"/>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9980" name="Shape 9980"/>
        <p:cNvGrpSpPr/>
        <p:nvPr/>
      </p:nvGrpSpPr>
      <p:grpSpPr>
        <a:xfrm>
          <a:off x="0" y="0"/>
          <a:ext cx="0" cy="0"/>
          <a:chOff x="0" y="0"/>
          <a:chExt cx="0" cy="0"/>
        </a:xfrm>
      </p:grpSpPr>
      <p:grpSp>
        <p:nvGrpSpPr>
          <p:cNvPr id="9981" name="Google Shape;9981;p347"/>
          <p:cNvGrpSpPr/>
          <p:nvPr/>
        </p:nvGrpSpPr>
        <p:grpSpPr>
          <a:xfrm>
            <a:off x="8430750" y="1225934"/>
            <a:ext cx="2691676" cy="2691631"/>
            <a:chOff x="5165750" y="-1146341"/>
            <a:chExt cx="2691676" cy="2691631"/>
          </a:xfrm>
        </p:grpSpPr>
        <p:sp>
          <p:nvSpPr>
            <p:cNvPr id="9982" name="Google Shape;9982;p34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4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4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4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34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34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34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34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34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347"/>
          <p:cNvGrpSpPr/>
          <p:nvPr/>
        </p:nvGrpSpPr>
        <p:grpSpPr>
          <a:xfrm>
            <a:off x="713225" y="4828856"/>
            <a:ext cx="2790375" cy="64975"/>
            <a:chOff x="5954300" y="4334988"/>
            <a:chExt cx="2790375" cy="64975"/>
          </a:xfrm>
        </p:grpSpPr>
        <p:sp>
          <p:nvSpPr>
            <p:cNvPr id="9992" name="Google Shape;9992;p34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34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34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34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34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34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34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34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34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34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34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34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34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34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34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34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34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34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34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34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347"/>
          <p:cNvGrpSpPr/>
          <p:nvPr/>
        </p:nvGrpSpPr>
        <p:grpSpPr>
          <a:xfrm>
            <a:off x="-319052" y="-320208"/>
            <a:ext cx="1604419" cy="1604360"/>
            <a:chOff x="-74975" y="157600"/>
            <a:chExt cx="1604419" cy="1604360"/>
          </a:xfrm>
        </p:grpSpPr>
        <p:sp>
          <p:nvSpPr>
            <p:cNvPr id="10013" name="Google Shape;10013;p34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34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34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34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34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34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34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34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34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0022" name="Shape 10022"/>
        <p:cNvGrpSpPr/>
        <p:nvPr/>
      </p:nvGrpSpPr>
      <p:grpSpPr>
        <a:xfrm>
          <a:off x="0" y="0"/>
          <a:ext cx="0" cy="0"/>
          <a:chOff x="0" y="0"/>
          <a:chExt cx="0" cy="0"/>
        </a:xfrm>
      </p:grpSpPr>
      <p:grpSp>
        <p:nvGrpSpPr>
          <p:cNvPr id="10023" name="Google Shape;10023;p348"/>
          <p:cNvGrpSpPr/>
          <p:nvPr/>
        </p:nvGrpSpPr>
        <p:grpSpPr>
          <a:xfrm>
            <a:off x="7271250" y="3754850"/>
            <a:ext cx="3382300" cy="1993950"/>
            <a:chOff x="1317925" y="2802775"/>
            <a:chExt cx="3382300" cy="1993950"/>
          </a:xfrm>
        </p:grpSpPr>
        <p:sp>
          <p:nvSpPr>
            <p:cNvPr id="10024" name="Google Shape;10024;p34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4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4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4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4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34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34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4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4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4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34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34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348"/>
          <p:cNvGrpSpPr/>
          <p:nvPr/>
        </p:nvGrpSpPr>
        <p:grpSpPr>
          <a:xfrm flipH="1">
            <a:off x="2244842" y="345725"/>
            <a:ext cx="4489475" cy="193775"/>
            <a:chOff x="1784500" y="1867350"/>
            <a:chExt cx="4489475" cy="193775"/>
          </a:xfrm>
        </p:grpSpPr>
        <p:sp>
          <p:nvSpPr>
            <p:cNvPr id="10037" name="Google Shape;10037;p34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4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34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0" name="Google Shape;10040;p348"/>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0044" name="Shape 10044"/>
        <p:cNvGrpSpPr/>
        <p:nvPr/>
      </p:nvGrpSpPr>
      <p:grpSpPr>
        <a:xfrm>
          <a:off x="0" y="0"/>
          <a:ext cx="0" cy="0"/>
          <a:chOff x="0" y="0"/>
          <a:chExt cx="0" cy="0"/>
        </a:xfrm>
      </p:grpSpPr>
      <p:grpSp>
        <p:nvGrpSpPr>
          <p:cNvPr id="10045" name="Google Shape;10045;p350"/>
          <p:cNvGrpSpPr/>
          <p:nvPr/>
        </p:nvGrpSpPr>
        <p:grpSpPr>
          <a:xfrm>
            <a:off x="8295550" y="2437150"/>
            <a:ext cx="631500" cy="721150"/>
            <a:chOff x="6533825" y="4313425"/>
            <a:chExt cx="631500" cy="721150"/>
          </a:xfrm>
        </p:grpSpPr>
        <p:sp>
          <p:nvSpPr>
            <p:cNvPr id="10046" name="Google Shape;10046;p350"/>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50"/>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50"/>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350"/>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350"/>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50"/>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50"/>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50"/>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350"/>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350"/>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350"/>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350"/>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350"/>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350"/>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50"/>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350"/>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50"/>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50"/>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50"/>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50"/>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350"/>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350"/>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350"/>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50"/>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50"/>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350"/>
          <p:cNvGrpSpPr/>
          <p:nvPr/>
        </p:nvGrpSpPr>
        <p:grpSpPr>
          <a:xfrm>
            <a:off x="7271250" y="3754850"/>
            <a:ext cx="3382300" cy="1993950"/>
            <a:chOff x="1317925" y="2802775"/>
            <a:chExt cx="3382300" cy="1993950"/>
          </a:xfrm>
        </p:grpSpPr>
        <p:sp>
          <p:nvSpPr>
            <p:cNvPr id="10072" name="Google Shape;10072;p35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35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35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35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35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35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35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35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35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35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35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35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350"/>
          <p:cNvGrpSpPr/>
          <p:nvPr/>
        </p:nvGrpSpPr>
        <p:grpSpPr>
          <a:xfrm flipH="1">
            <a:off x="2244842" y="4599425"/>
            <a:ext cx="4489475" cy="193775"/>
            <a:chOff x="1784500" y="1867350"/>
            <a:chExt cx="4489475" cy="193775"/>
          </a:xfrm>
        </p:grpSpPr>
        <p:sp>
          <p:nvSpPr>
            <p:cNvPr id="10085" name="Google Shape;10085;p35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5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5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350"/>
          <p:cNvGrpSpPr/>
          <p:nvPr/>
        </p:nvGrpSpPr>
        <p:grpSpPr>
          <a:xfrm>
            <a:off x="2328517" y="345725"/>
            <a:ext cx="4489475" cy="193775"/>
            <a:chOff x="1784500" y="1867350"/>
            <a:chExt cx="4489475" cy="193775"/>
          </a:xfrm>
        </p:grpSpPr>
        <p:sp>
          <p:nvSpPr>
            <p:cNvPr id="10089" name="Google Shape;10089;p35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5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5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2" name="Google Shape;10092;p350"/>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093" name="Google Shape;10093;p350"/>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094" name="Shape 10094"/>
        <p:cNvGrpSpPr/>
        <p:nvPr/>
      </p:nvGrpSpPr>
      <p:grpSpPr>
        <a:xfrm>
          <a:off x="0" y="0"/>
          <a:ext cx="0" cy="0"/>
          <a:chOff x="0" y="0"/>
          <a:chExt cx="0" cy="0"/>
        </a:xfrm>
      </p:grpSpPr>
      <p:grpSp>
        <p:nvGrpSpPr>
          <p:cNvPr id="10095" name="Google Shape;10095;p351"/>
          <p:cNvGrpSpPr/>
          <p:nvPr/>
        </p:nvGrpSpPr>
        <p:grpSpPr>
          <a:xfrm>
            <a:off x="3941292" y="345725"/>
            <a:ext cx="4489475" cy="193775"/>
            <a:chOff x="1784500" y="1867350"/>
            <a:chExt cx="4489475" cy="193775"/>
          </a:xfrm>
        </p:grpSpPr>
        <p:sp>
          <p:nvSpPr>
            <p:cNvPr id="10096" name="Google Shape;10096;p35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5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35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351"/>
          <p:cNvGrpSpPr/>
          <p:nvPr/>
        </p:nvGrpSpPr>
        <p:grpSpPr>
          <a:xfrm rot="10800000">
            <a:off x="-1421297" y="-502690"/>
            <a:ext cx="3382300" cy="1993950"/>
            <a:chOff x="1317925" y="2802775"/>
            <a:chExt cx="3382300" cy="1993950"/>
          </a:xfrm>
        </p:grpSpPr>
        <p:sp>
          <p:nvSpPr>
            <p:cNvPr id="10100" name="Google Shape;10100;p35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35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35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35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35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35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35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5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35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5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35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35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351"/>
          <p:cNvGrpSpPr/>
          <p:nvPr/>
        </p:nvGrpSpPr>
        <p:grpSpPr>
          <a:xfrm>
            <a:off x="5640400" y="4566944"/>
            <a:ext cx="2790375" cy="64975"/>
            <a:chOff x="5954300" y="4334988"/>
            <a:chExt cx="2790375" cy="64975"/>
          </a:xfrm>
        </p:grpSpPr>
        <p:sp>
          <p:nvSpPr>
            <p:cNvPr id="10113" name="Google Shape;10113;p35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35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35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35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35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35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35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35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35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35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35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35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35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35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35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35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35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35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35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35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3" name="Google Shape;10133;p351"/>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0134" name="Google Shape;10134;p351"/>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0135" name="Google Shape;10135;p351"/>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0136" name="Shape 10136"/>
        <p:cNvGrpSpPr/>
        <p:nvPr/>
      </p:nvGrpSpPr>
      <p:grpSpPr>
        <a:xfrm>
          <a:off x="0" y="0"/>
          <a:ext cx="0" cy="0"/>
          <a:chOff x="0" y="0"/>
          <a:chExt cx="0" cy="0"/>
        </a:xfrm>
      </p:grpSpPr>
      <p:sp>
        <p:nvSpPr>
          <p:cNvPr id="10137" name="Google Shape;10137;p352"/>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38" name="Google Shape;10138;p352"/>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139" name="Google Shape;10139;p352"/>
          <p:cNvGrpSpPr/>
          <p:nvPr/>
        </p:nvGrpSpPr>
        <p:grpSpPr>
          <a:xfrm>
            <a:off x="-1517425" y="451459"/>
            <a:ext cx="2691676" cy="2691631"/>
            <a:chOff x="5165750" y="-1146341"/>
            <a:chExt cx="2691676" cy="2691631"/>
          </a:xfrm>
        </p:grpSpPr>
        <p:sp>
          <p:nvSpPr>
            <p:cNvPr id="10140" name="Google Shape;10140;p35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35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35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35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35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35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35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35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35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352"/>
          <p:cNvGrpSpPr/>
          <p:nvPr/>
        </p:nvGrpSpPr>
        <p:grpSpPr>
          <a:xfrm>
            <a:off x="8123432" y="423291"/>
            <a:ext cx="2471175" cy="2747975"/>
            <a:chOff x="7398357" y="-662077"/>
            <a:chExt cx="2471175" cy="2747975"/>
          </a:xfrm>
        </p:grpSpPr>
        <p:sp>
          <p:nvSpPr>
            <p:cNvPr id="10150" name="Google Shape;10150;p352"/>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352"/>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352"/>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352"/>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352"/>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352"/>
          <p:cNvGrpSpPr/>
          <p:nvPr/>
        </p:nvGrpSpPr>
        <p:grpSpPr>
          <a:xfrm>
            <a:off x="3176825" y="4828856"/>
            <a:ext cx="2790375" cy="64975"/>
            <a:chOff x="5954300" y="4334988"/>
            <a:chExt cx="2790375" cy="64975"/>
          </a:xfrm>
        </p:grpSpPr>
        <p:sp>
          <p:nvSpPr>
            <p:cNvPr id="10156" name="Google Shape;10156;p35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35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35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35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35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35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35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35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35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35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35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35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35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35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35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35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35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35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35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35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0176" name="Shape 10176"/>
        <p:cNvGrpSpPr/>
        <p:nvPr/>
      </p:nvGrpSpPr>
      <p:grpSpPr>
        <a:xfrm>
          <a:off x="0" y="0"/>
          <a:ext cx="0" cy="0"/>
          <a:chOff x="0" y="0"/>
          <a:chExt cx="0" cy="0"/>
        </a:xfrm>
      </p:grpSpPr>
      <p:grpSp>
        <p:nvGrpSpPr>
          <p:cNvPr id="10177" name="Google Shape;10177;p353"/>
          <p:cNvGrpSpPr/>
          <p:nvPr/>
        </p:nvGrpSpPr>
        <p:grpSpPr>
          <a:xfrm flipH="1">
            <a:off x="7919517" y="3983460"/>
            <a:ext cx="1895833" cy="1895866"/>
            <a:chOff x="3835450" y="-252000"/>
            <a:chExt cx="1445325" cy="1445350"/>
          </a:xfrm>
        </p:grpSpPr>
        <p:sp>
          <p:nvSpPr>
            <p:cNvPr id="10178" name="Google Shape;10178;p35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35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35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35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35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353"/>
          <p:cNvGrpSpPr/>
          <p:nvPr/>
        </p:nvGrpSpPr>
        <p:grpSpPr>
          <a:xfrm flipH="1">
            <a:off x="-1513236" y="3983450"/>
            <a:ext cx="3382300" cy="1993950"/>
            <a:chOff x="1317925" y="2802775"/>
            <a:chExt cx="3382300" cy="1993950"/>
          </a:xfrm>
        </p:grpSpPr>
        <p:sp>
          <p:nvSpPr>
            <p:cNvPr id="10184" name="Google Shape;10184;p35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35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35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35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35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35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35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35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35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35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35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35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353"/>
          <p:cNvGrpSpPr/>
          <p:nvPr/>
        </p:nvGrpSpPr>
        <p:grpSpPr>
          <a:xfrm>
            <a:off x="-1021739" y="0"/>
            <a:ext cx="1734954" cy="1734954"/>
            <a:chOff x="6340050" y="754850"/>
            <a:chExt cx="1595800" cy="1595800"/>
          </a:xfrm>
        </p:grpSpPr>
        <p:sp>
          <p:nvSpPr>
            <p:cNvPr id="10197" name="Google Shape;10197;p35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35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35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353"/>
          <p:cNvGrpSpPr/>
          <p:nvPr/>
        </p:nvGrpSpPr>
        <p:grpSpPr>
          <a:xfrm flipH="1">
            <a:off x="7855963" y="-320208"/>
            <a:ext cx="1604419" cy="1604360"/>
            <a:chOff x="-74975" y="157600"/>
            <a:chExt cx="1604419" cy="1604360"/>
          </a:xfrm>
        </p:grpSpPr>
        <p:sp>
          <p:nvSpPr>
            <p:cNvPr id="10201" name="Google Shape;10201;p35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35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35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35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35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35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35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35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35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353"/>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11" name="Google Shape;10211;p353"/>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12" name="Google Shape;10212;p35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213" name="Shape 10213"/>
        <p:cNvGrpSpPr/>
        <p:nvPr/>
      </p:nvGrpSpPr>
      <p:grpSpPr>
        <a:xfrm>
          <a:off x="0" y="0"/>
          <a:ext cx="0" cy="0"/>
          <a:chOff x="0" y="0"/>
          <a:chExt cx="0" cy="0"/>
        </a:xfrm>
      </p:grpSpPr>
      <p:grpSp>
        <p:nvGrpSpPr>
          <p:cNvPr id="10214" name="Google Shape;10214;p354"/>
          <p:cNvGrpSpPr/>
          <p:nvPr/>
        </p:nvGrpSpPr>
        <p:grpSpPr>
          <a:xfrm>
            <a:off x="8295561" y="0"/>
            <a:ext cx="1734954" cy="1734954"/>
            <a:chOff x="6340050" y="754850"/>
            <a:chExt cx="1595800" cy="1595800"/>
          </a:xfrm>
        </p:grpSpPr>
        <p:sp>
          <p:nvSpPr>
            <p:cNvPr id="10215" name="Google Shape;10215;p35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35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35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354"/>
          <p:cNvGrpSpPr/>
          <p:nvPr/>
        </p:nvGrpSpPr>
        <p:grpSpPr>
          <a:xfrm rot="5400000">
            <a:off x="-330326" y="711337"/>
            <a:ext cx="1351125" cy="232319"/>
            <a:chOff x="5486725" y="543869"/>
            <a:chExt cx="1351125" cy="232319"/>
          </a:xfrm>
        </p:grpSpPr>
        <p:sp>
          <p:nvSpPr>
            <p:cNvPr id="10219" name="Google Shape;10219;p354"/>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354"/>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354"/>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354"/>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354"/>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354"/>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354"/>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354"/>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354"/>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354"/>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354"/>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354"/>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354"/>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354"/>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354"/>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354"/>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354"/>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354"/>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354"/>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354"/>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9" name="Google Shape;10239;p35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0240" name="Shape 10240"/>
        <p:cNvGrpSpPr/>
        <p:nvPr/>
      </p:nvGrpSpPr>
      <p:grpSpPr>
        <a:xfrm>
          <a:off x="0" y="0"/>
          <a:ext cx="0" cy="0"/>
          <a:chOff x="0" y="0"/>
          <a:chExt cx="0" cy="0"/>
        </a:xfrm>
      </p:grpSpPr>
      <p:sp>
        <p:nvSpPr>
          <p:cNvPr id="10241" name="Google Shape;10241;p355"/>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0242" name="Google Shape;10242;p35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243" name="Google Shape;10243;p355"/>
          <p:cNvGrpSpPr/>
          <p:nvPr/>
        </p:nvGrpSpPr>
        <p:grpSpPr>
          <a:xfrm flipH="1">
            <a:off x="2327258" y="4599425"/>
            <a:ext cx="4489475" cy="193775"/>
            <a:chOff x="1784500" y="1867350"/>
            <a:chExt cx="4489475" cy="193775"/>
          </a:xfrm>
        </p:grpSpPr>
        <p:sp>
          <p:nvSpPr>
            <p:cNvPr id="10244" name="Google Shape;10244;p35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35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35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355"/>
          <p:cNvGrpSpPr/>
          <p:nvPr/>
        </p:nvGrpSpPr>
        <p:grpSpPr>
          <a:xfrm>
            <a:off x="245325" y="539500"/>
            <a:ext cx="199875" cy="721150"/>
            <a:chOff x="188762" y="539500"/>
            <a:chExt cx="199875" cy="721150"/>
          </a:xfrm>
        </p:grpSpPr>
        <p:sp>
          <p:nvSpPr>
            <p:cNvPr id="10248" name="Google Shape;10248;p355"/>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355"/>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355"/>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355"/>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355"/>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355"/>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355"/>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355"/>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355"/>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355"/>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258" name="Shape 10258"/>
        <p:cNvGrpSpPr/>
        <p:nvPr/>
      </p:nvGrpSpPr>
      <p:grpSpPr>
        <a:xfrm>
          <a:off x="0" y="0"/>
          <a:ext cx="0" cy="0"/>
          <a:chOff x="0" y="0"/>
          <a:chExt cx="0" cy="0"/>
        </a:xfrm>
      </p:grpSpPr>
      <p:sp>
        <p:nvSpPr>
          <p:cNvPr id="10259" name="Google Shape;10259;p356"/>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0260" name="Google Shape;10260;p356"/>
          <p:cNvGrpSpPr/>
          <p:nvPr/>
        </p:nvGrpSpPr>
        <p:grpSpPr>
          <a:xfrm>
            <a:off x="2327254" y="345725"/>
            <a:ext cx="4489475" cy="193775"/>
            <a:chOff x="1784500" y="1867350"/>
            <a:chExt cx="4489475" cy="193775"/>
          </a:xfrm>
        </p:grpSpPr>
        <p:sp>
          <p:nvSpPr>
            <p:cNvPr id="10261" name="Google Shape;10261;p35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35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35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356"/>
          <p:cNvGrpSpPr/>
          <p:nvPr/>
        </p:nvGrpSpPr>
        <p:grpSpPr>
          <a:xfrm>
            <a:off x="-1796498" y="2571754"/>
            <a:ext cx="2791286" cy="2599651"/>
            <a:chOff x="-1466486" y="2736279"/>
            <a:chExt cx="2791286" cy="2599651"/>
          </a:xfrm>
        </p:grpSpPr>
        <p:sp>
          <p:nvSpPr>
            <p:cNvPr id="10265" name="Google Shape;10265;p356"/>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6" name="Google Shape;10266;p356"/>
            <p:cNvGrpSpPr/>
            <p:nvPr/>
          </p:nvGrpSpPr>
          <p:grpSpPr>
            <a:xfrm>
              <a:off x="713226" y="3730956"/>
              <a:ext cx="611574" cy="610281"/>
              <a:chOff x="4496550" y="2819475"/>
              <a:chExt cx="366300" cy="365525"/>
            </a:xfrm>
          </p:grpSpPr>
          <p:sp>
            <p:nvSpPr>
              <p:cNvPr id="10267" name="Google Shape;10267;p35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35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69" name="Google Shape;10269;p356"/>
          <p:cNvGrpSpPr/>
          <p:nvPr/>
        </p:nvGrpSpPr>
        <p:grpSpPr>
          <a:xfrm>
            <a:off x="245325" y="539500"/>
            <a:ext cx="199875" cy="721150"/>
            <a:chOff x="188762" y="539500"/>
            <a:chExt cx="199875" cy="721150"/>
          </a:xfrm>
        </p:grpSpPr>
        <p:sp>
          <p:nvSpPr>
            <p:cNvPr id="10270" name="Google Shape;10270;p356"/>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356"/>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356"/>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356"/>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356"/>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356"/>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356"/>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356"/>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356"/>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356"/>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356"/>
          <p:cNvGrpSpPr/>
          <p:nvPr/>
        </p:nvGrpSpPr>
        <p:grpSpPr>
          <a:xfrm>
            <a:off x="1867687" y="4204297"/>
            <a:ext cx="1895833" cy="1895866"/>
            <a:chOff x="3835450" y="-252000"/>
            <a:chExt cx="1445325" cy="1445350"/>
          </a:xfrm>
        </p:grpSpPr>
        <p:sp>
          <p:nvSpPr>
            <p:cNvPr id="10281" name="Google Shape;10281;p356"/>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356"/>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356"/>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356"/>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356"/>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286" name="Shape 10286"/>
        <p:cNvGrpSpPr/>
        <p:nvPr/>
      </p:nvGrpSpPr>
      <p:grpSpPr>
        <a:xfrm>
          <a:off x="0" y="0"/>
          <a:ext cx="0" cy="0"/>
          <a:chOff x="0" y="0"/>
          <a:chExt cx="0" cy="0"/>
        </a:xfrm>
      </p:grpSpPr>
      <p:sp>
        <p:nvSpPr>
          <p:cNvPr id="10287" name="Google Shape;10287;p357"/>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288" name="Google Shape;10288;p357"/>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10289" name="Google Shape;10289;p357"/>
          <p:cNvGrpSpPr/>
          <p:nvPr/>
        </p:nvGrpSpPr>
        <p:grpSpPr>
          <a:xfrm>
            <a:off x="3176813" y="4566944"/>
            <a:ext cx="2790375" cy="64975"/>
            <a:chOff x="5954300" y="4334988"/>
            <a:chExt cx="2790375" cy="64975"/>
          </a:xfrm>
        </p:grpSpPr>
        <p:sp>
          <p:nvSpPr>
            <p:cNvPr id="10290" name="Google Shape;10290;p35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35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35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35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35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35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35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35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35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35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35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35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35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35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35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35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35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35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35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35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310" name="Shape 10310"/>
        <p:cNvGrpSpPr/>
        <p:nvPr/>
      </p:nvGrpSpPr>
      <p:grpSpPr>
        <a:xfrm>
          <a:off x="0" y="0"/>
          <a:ext cx="0" cy="0"/>
          <a:chOff x="0" y="0"/>
          <a:chExt cx="0" cy="0"/>
        </a:xfrm>
      </p:grpSpPr>
      <p:sp>
        <p:nvSpPr>
          <p:cNvPr id="10311" name="Google Shape;10311;p358"/>
          <p:cNvSpPr/>
          <p:nvPr>
            <p:ph idx="2" type="pic"/>
          </p:nvPr>
        </p:nvSpPr>
        <p:spPr>
          <a:xfrm>
            <a:off x="-285325" y="-160500"/>
            <a:ext cx="9714600" cy="5464500"/>
          </a:xfrm>
          <a:prstGeom prst="rect">
            <a:avLst/>
          </a:prstGeom>
          <a:noFill/>
          <a:ln>
            <a:noFill/>
          </a:ln>
        </p:spPr>
      </p:sp>
      <p:sp>
        <p:nvSpPr>
          <p:cNvPr id="10312" name="Google Shape;10312;p358"/>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313" name="Shape 10313"/>
        <p:cNvGrpSpPr/>
        <p:nvPr/>
      </p:nvGrpSpPr>
      <p:grpSpPr>
        <a:xfrm>
          <a:off x="0" y="0"/>
          <a:ext cx="0" cy="0"/>
          <a:chOff x="0" y="0"/>
          <a:chExt cx="0" cy="0"/>
        </a:xfrm>
      </p:grpSpPr>
      <p:sp>
        <p:nvSpPr>
          <p:cNvPr id="10314" name="Google Shape;10314;p359"/>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315" name="Google Shape;10315;p359"/>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10316" name="Google Shape;10316;p359"/>
          <p:cNvGrpSpPr/>
          <p:nvPr/>
        </p:nvGrpSpPr>
        <p:grpSpPr>
          <a:xfrm flipH="1">
            <a:off x="7692469" y="-505328"/>
            <a:ext cx="1895833" cy="1895866"/>
            <a:chOff x="3835450" y="-252000"/>
            <a:chExt cx="1445325" cy="1445350"/>
          </a:xfrm>
        </p:grpSpPr>
        <p:sp>
          <p:nvSpPr>
            <p:cNvPr id="10317" name="Google Shape;10317;p35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35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35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35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35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359"/>
          <p:cNvGrpSpPr/>
          <p:nvPr/>
        </p:nvGrpSpPr>
        <p:grpSpPr>
          <a:xfrm flipH="1">
            <a:off x="-1466486" y="3754850"/>
            <a:ext cx="3382300" cy="1993950"/>
            <a:chOff x="1317925" y="2802775"/>
            <a:chExt cx="3382300" cy="1993950"/>
          </a:xfrm>
        </p:grpSpPr>
        <p:sp>
          <p:nvSpPr>
            <p:cNvPr id="10323" name="Google Shape;10323;p35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35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35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35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35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35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35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35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35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35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35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35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359"/>
          <p:cNvGrpSpPr/>
          <p:nvPr/>
        </p:nvGrpSpPr>
        <p:grpSpPr>
          <a:xfrm flipH="1">
            <a:off x="7862264" y="2736279"/>
            <a:ext cx="2791286" cy="2599651"/>
            <a:chOff x="-1466486" y="2736279"/>
            <a:chExt cx="2791286" cy="2599651"/>
          </a:xfrm>
        </p:grpSpPr>
        <p:sp>
          <p:nvSpPr>
            <p:cNvPr id="10336" name="Google Shape;10336;p359"/>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359"/>
            <p:cNvGrpSpPr/>
            <p:nvPr/>
          </p:nvGrpSpPr>
          <p:grpSpPr>
            <a:xfrm>
              <a:off x="713226" y="3730956"/>
              <a:ext cx="611574" cy="610281"/>
              <a:chOff x="4496550" y="2819475"/>
              <a:chExt cx="366300" cy="365525"/>
            </a:xfrm>
          </p:grpSpPr>
          <p:sp>
            <p:nvSpPr>
              <p:cNvPr id="10338" name="Google Shape;10338;p35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35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0340" name="Shape 10340"/>
        <p:cNvGrpSpPr/>
        <p:nvPr/>
      </p:nvGrpSpPr>
      <p:grpSpPr>
        <a:xfrm>
          <a:off x="0" y="0"/>
          <a:ext cx="0" cy="0"/>
          <a:chOff x="0" y="0"/>
          <a:chExt cx="0" cy="0"/>
        </a:xfrm>
      </p:grpSpPr>
    </p:spTree>
  </p:cSld>
  <p:clrMapOvr>
    <a:masterClrMapping/>
  </p:clrMapOvr>
</p:sldLayout>
</file>

<file path=ppt/slideLayouts/slideLayout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0341" name="Shape 10341"/>
        <p:cNvGrpSpPr/>
        <p:nvPr/>
      </p:nvGrpSpPr>
      <p:grpSpPr>
        <a:xfrm>
          <a:off x="0" y="0"/>
          <a:ext cx="0" cy="0"/>
          <a:chOff x="0" y="0"/>
          <a:chExt cx="0" cy="0"/>
        </a:xfrm>
      </p:grpSpPr>
      <p:sp>
        <p:nvSpPr>
          <p:cNvPr id="10342" name="Google Shape;10342;p361"/>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3" name="Google Shape;10343;p361"/>
          <p:cNvGrpSpPr/>
          <p:nvPr/>
        </p:nvGrpSpPr>
        <p:grpSpPr>
          <a:xfrm>
            <a:off x="8430750" y="407034"/>
            <a:ext cx="2691676" cy="2691631"/>
            <a:chOff x="5165750" y="-1146341"/>
            <a:chExt cx="2691676" cy="2691631"/>
          </a:xfrm>
        </p:grpSpPr>
        <p:sp>
          <p:nvSpPr>
            <p:cNvPr id="10344" name="Google Shape;10344;p36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36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36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36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36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36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36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36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36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361"/>
          <p:cNvGrpSpPr/>
          <p:nvPr/>
        </p:nvGrpSpPr>
        <p:grpSpPr>
          <a:xfrm>
            <a:off x="5640400" y="4828856"/>
            <a:ext cx="2790375" cy="64975"/>
            <a:chOff x="5954300" y="4334988"/>
            <a:chExt cx="2790375" cy="64975"/>
          </a:xfrm>
        </p:grpSpPr>
        <p:sp>
          <p:nvSpPr>
            <p:cNvPr id="10354" name="Google Shape;10354;p36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36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36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36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36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36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36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36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36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36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36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36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36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36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36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36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36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36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36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36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361"/>
          <p:cNvGrpSpPr/>
          <p:nvPr/>
        </p:nvGrpSpPr>
        <p:grpSpPr>
          <a:xfrm>
            <a:off x="-319052" y="-320208"/>
            <a:ext cx="1604419" cy="1604360"/>
            <a:chOff x="-74975" y="157600"/>
            <a:chExt cx="1604419" cy="1604360"/>
          </a:xfrm>
        </p:grpSpPr>
        <p:sp>
          <p:nvSpPr>
            <p:cNvPr id="10375" name="Google Shape;10375;p36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36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36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36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36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36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36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36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36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4" name="Google Shape;10384;p361"/>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385" name="Google Shape;10385;p361"/>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386" name="Google Shape;10386;p361"/>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387" name="Google Shape;10387;p361"/>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388" name="Google Shape;10388;p361"/>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389" name="Google Shape;10389;p361"/>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390" name="Google Shape;10390;p361"/>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0391" name="Google Shape;10391;p361"/>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392" name="Google Shape;10392;p361"/>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393" name="Google Shape;10393;p361"/>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394" name="Google Shape;10394;p361"/>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395" name="Google Shape;10395;p361"/>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396" name="Google Shape;10396;p361"/>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0397" name="Shape 10397"/>
        <p:cNvGrpSpPr/>
        <p:nvPr/>
      </p:nvGrpSpPr>
      <p:grpSpPr>
        <a:xfrm>
          <a:off x="0" y="0"/>
          <a:ext cx="0" cy="0"/>
          <a:chOff x="0" y="0"/>
          <a:chExt cx="0" cy="0"/>
        </a:xfrm>
      </p:grpSpPr>
      <p:sp>
        <p:nvSpPr>
          <p:cNvPr id="10398" name="Google Shape;10398;p362"/>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0399" name="Google Shape;10399;p362"/>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0400" name="Google Shape;10400;p362"/>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1" name="Google Shape;10401;p362"/>
          <p:cNvGrpSpPr/>
          <p:nvPr/>
        </p:nvGrpSpPr>
        <p:grpSpPr>
          <a:xfrm>
            <a:off x="7084938" y="3253609"/>
            <a:ext cx="2691676" cy="2691631"/>
            <a:chOff x="5165750" y="-1146341"/>
            <a:chExt cx="2691676" cy="2691631"/>
          </a:xfrm>
        </p:grpSpPr>
        <p:sp>
          <p:nvSpPr>
            <p:cNvPr id="10402" name="Google Shape;10402;p36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36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36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36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36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36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36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36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36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362"/>
          <p:cNvGrpSpPr/>
          <p:nvPr/>
        </p:nvGrpSpPr>
        <p:grpSpPr>
          <a:xfrm>
            <a:off x="3176813" y="507006"/>
            <a:ext cx="2790375" cy="64975"/>
            <a:chOff x="5954300" y="4334988"/>
            <a:chExt cx="2790375" cy="64975"/>
          </a:xfrm>
        </p:grpSpPr>
        <p:sp>
          <p:nvSpPr>
            <p:cNvPr id="10412" name="Google Shape;10412;p36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36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36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36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36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36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36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36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36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36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36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36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36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36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36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36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36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36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36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36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0432" name="Shape 10432"/>
        <p:cNvGrpSpPr/>
        <p:nvPr/>
      </p:nvGrpSpPr>
      <p:grpSpPr>
        <a:xfrm>
          <a:off x="0" y="0"/>
          <a:ext cx="0" cy="0"/>
          <a:chOff x="0" y="0"/>
          <a:chExt cx="0" cy="0"/>
        </a:xfrm>
      </p:grpSpPr>
      <p:sp>
        <p:nvSpPr>
          <p:cNvPr id="10433" name="Google Shape;10433;p363"/>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34" name="Google Shape;10434;p363"/>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435" name="Google Shape;10435;p363"/>
          <p:cNvGrpSpPr/>
          <p:nvPr/>
        </p:nvGrpSpPr>
        <p:grpSpPr>
          <a:xfrm>
            <a:off x="872100" y="4492283"/>
            <a:ext cx="1351125" cy="232319"/>
            <a:chOff x="5486725" y="543869"/>
            <a:chExt cx="1351125" cy="232319"/>
          </a:xfrm>
        </p:grpSpPr>
        <p:sp>
          <p:nvSpPr>
            <p:cNvPr id="10436" name="Google Shape;10436;p363"/>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363"/>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363"/>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363"/>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363"/>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363"/>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363"/>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363"/>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363"/>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363"/>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363"/>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363"/>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363"/>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363"/>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363"/>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363"/>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363"/>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363"/>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363"/>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363"/>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0456" name="Shape 10456"/>
        <p:cNvGrpSpPr/>
        <p:nvPr/>
      </p:nvGrpSpPr>
      <p:grpSpPr>
        <a:xfrm>
          <a:off x="0" y="0"/>
          <a:ext cx="0" cy="0"/>
          <a:chOff x="0" y="0"/>
          <a:chExt cx="0" cy="0"/>
        </a:xfrm>
      </p:grpSpPr>
      <p:grpSp>
        <p:nvGrpSpPr>
          <p:cNvPr id="10457" name="Google Shape;10457;p364"/>
          <p:cNvGrpSpPr/>
          <p:nvPr/>
        </p:nvGrpSpPr>
        <p:grpSpPr>
          <a:xfrm>
            <a:off x="-319052" y="-320208"/>
            <a:ext cx="1604419" cy="1604360"/>
            <a:chOff x="-74975" y="157600"/>
            <a:chExt cx="1604419" cy="1604360"/>
          </a:xfrm>
        </p:grpSpPr>
        <p:sp>
          <p:nvSpPr>
            <p:cNvPr id="10458" name="Google Shape;10458;p36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36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36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36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36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36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36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36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36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364"/>
          <p:cNvGrpSpPr/>
          <p:nvPr/>
        </p:nvGrpSpPr>
        <p:grpSpPr>
          <a:xfrm>
            <a:off x="8430774" y="-327975"/>
            <a:ext cx="1734954" cy="1734954"/>
            <a:chOff x="6340050" y="754850"/>
            <a:chExt cx="1595800" cy="1595800"/>
          </a:xfrm>
        </p:grpSpPr>
        <p:sp>
          <p:nvSpPr>
            <p:cNvPr id="10468" name="Google Shape;10468;p36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36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36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364"/>
          <p:cNvGrpSpPr/>
          <p:nvPr/>
        </p:nvGrpSpPr>
        <p:grpSpPr>
          <a:xfrm>
            <a:off x="5274346" y="4599424"/>
            <a:ext cx="1351125" cy="232319"/>
            <a:chOff x="5486725" y="543869"/>
            <a:chExt cx="1351125" cy="232319"/>
          </a:xfrm>
        </p:grpSpPr>
        <p:sp>
          <p:nvSpPr>
            <p:cNvPr id="10472" name="Google Shape;10472;p364"/>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364"/>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364"/>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364"/>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364"/>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364"/>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364"/>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364"/>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364"/>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364"/>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364"/>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364"/>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364"/>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364"/>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364"/>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364"/>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364"/>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364"/>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364"/>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364"/>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2" name="Google Shape;10492;p364"/>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93" name="Google Shape;10493;p364"/>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0494" name="Google Shape;10494;p364"/>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0495" name="Shape 10495"/>
        <p:cNvGrpSpPr/>
        <p:nvPr/>
      </p:nvGrpSpPr>
      <p:grpSpPr>
        <a:xfrm>
          <a:off x="0" y="0"/>
          <a:ext cx="0" cy="0"/>
          <a:chOff x="0" y="0"/>
          <a:chExt cx="0" cy="0"/>
        </a:xfrm>
      </p:grpSpPr>
      <p:sp>
        <p:nvSpPr>
          <p:cNvPr id="10496" name="Google Shape;10496;p365"/>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97" name="Google Shape;10497;p365"/>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0498" name="Google Shape;10498;p365"/>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9" name="Google Shape;10499;p365"/>
          <p:cNvGrpSpPr/>
          <p:nvPr/>
        </p:nvGrpSpPr>
        <p:grpSpPr>
          <a:xfrm>
            <a:off x="8430750" y="407034"/>
            <a:ext cx="2691676" cy="2691631"/>
            <a:chOff x="5165750" y="-1146341"/>
            <a:chExt cx="2691676" cy="2691631"/>
          </a:xfrm>
        </p:grpSpPr>
        <p:sp>
          <p:nvSpPr>
            <p:cNvPr id="10500" name="Google Shape;10500;p36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36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36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36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36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36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36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36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36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365"/>
          <p:cNvGrpSpPr/>
          <p:nvPr/>
        </p:nvGrpSpPr>
        <p:grpSpPr>
          <a:xfrm>
            <a:off x="5640400" y="4828856"/>
            <a:ext cx="2790375" cy="64975"/>
            <a:chOff x="5954300" y="4334988"/>
            <a:chExt cx="2790375" cy="64975"/>
          </a:xfrm>
        </p:grpSpPr>
        <p:sp>
          <p:nvSpPr>
            <p:cNvPr id="10510" name="Google Shape;10510;p36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36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36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36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36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36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36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36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36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36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36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36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36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36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36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36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36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36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36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36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365"/>
          <p:cNvGrpSpPr/>
          <p:nvPr/>
        </p:nvGrpSpPr>
        <p:grpSpPr>
          <a:xfrm>
            <a:off x="-319052" y="-320208"/>
            <a:ext cx="1604419" cy="1604360"/>
            <a:chOff x="-74975" y="157600"/>
            <a:chExt cx="1604419" cy="1604360"/>
          </a:xfrm>
        </p:grpSpPr>
        <p:sp>
          <p:nvSpPr>
            <p:cNvPr id="10531" name="Google Shape;10531;p36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36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36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36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36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36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36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36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36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0540" name="Shape 10540"/>
        <p:cNvGrpSpPr/>
        <p:nvPr/>
      </p:nvGrpSpPr>
      <p:grpSpPr>
        <a:xfrm>
          <a:off x="0" y="0"/>
          <a:ext cx="0" cy="0"/>
          <a:chOff x="0" y="0"/>
          <a:chExt cx="0" cy="0"/>
        </a:xfrm>
      </p:grpSpPr>
      <p:sp>
        <p:nvSpPr>
          <p:cNvPr id="10541" name="Google Shape;10541;p366"/>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0542" name="Google Shape;10542;p366"/>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543" name="Google Shape;10543;p366"/>
          <p:cNvGrpSpPr/>
          <p:nvPr/>
        </p:nvGrpSpPr>
        <p:grpSpPr>
          <a:xfrm flipH="1">
            <a:off x="2327254" y="4599425"/>
            <a:ext cx="4489475" cy="193775"/>
            <a:chOff x="1784500" y="1867350"/>
            <a:chExt cx="4489475" cy="193775"/>
          </a:xfrm>
        </p:grpSpPr>
        <p:sp>
          <p:nvSpPr>
            <p:cNvPr id="10544" name="Google Shape;10544;p36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36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36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366"/>
          <p:cNvGrpSpPr/>
          <p:nvPr/>
        </p:nvGrpSpPr>
        <p:grpSpPr>
          <a:xfrm flipH="1" rot="10800000">
            <a:off x="7381130" y="-502690"/>
            <a:ext cx="3382300" cy="1993950"/>
            <a:chOff x="1317925" y="2802775"/>
            <a:chExt cx="3382300" cy="1993950"/>
          </a:xfrm>
        </p:grpSpPr>
        <p:sp>
          <p:nvSpPr>
            <p:cNvPr id="10548" name="Google Shape;10548;p36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36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36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36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36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36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36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36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36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36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36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36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366"/>
          <p:cNvGrpSpPr/>
          <p:nvPr/>
        </p:nvGrpSpPr>
        <p:grpSpPr>
          <a:xfrm>
            <a:off x="-1021726" y="1704275"/>
            <a:ext cx="1734954" cy="1734954"/>
            <a:chOff x="6340050" y="754850"/>
            <a:chExt cx="1595800" cy="1595800"/>
          </a:xfrm>
        </p:grpSpPr>
        <p:sp>
          <p:nvSpPr>
            <p:cNvPr id="10561" name="Google Shape;10561;p36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36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36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0564" name="Shape 10564"/>
        <p:cNvGrpSpPr/>
        <p:nvPr/>
      </p:nvGrpSpPr>
      <p:grpSpPr>
        <a:xfrm>
          <a:off x="0" y="0"/>
          <a:ext cx="0" cy="0"/>
          <a:chOff x="0" y="0"/>
          <a:chExt cx="0" cy="0"/>
        </a:xfrm>
      </p:grpSpPr>
      <p:sp>
        <p:nvSpPr>
          <p:cNvPr id="10565" name="Google Shape;10565;p367"/>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6" name="Google Shape;10566;p367"/>
          <p:cNvGrpSpPr/>
          <p:nvPr/>
        </p:nvGrpSpPr>
        <p:grpSpPr>
          <a:xfrm>
            <a:off x="-1978450" y="1225934"/>
            <a:ext cx="2691676" cy="2691631"/>
            <a:chOff x="5165750" y="-1146341"/>
            <a:chExt cx="2691676" cy="2691631"/>
          </a:xfrm>
        </p:grpSpPr>
        <p:sp>
          <p:nvSpPr>
            <p:cNvPr id="10567" name="Google Shape;10567;p36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36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36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36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36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36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36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36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36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367"/>
          <p:cNvGrpSpPr/>
          <p:nvPr/>
        </p:nvGrpSpPr>
        <p:grpSpPr>
          <a:xfrm>
            <a:off x="8430782" y="539079"/>
            <a:ext cx="2471175" cy="2747975"/>
            <a:chOff x="7398357" y="-662077"/>
            <a:chExt cx="2471175" cy="2747975"/>
          </a:xfrm>
        </p:grpSpPr>
        <p:sp>
          <p:nvSpPr>
            <p:cNvPr id="10577" name="Google Shape;10577;p367"/>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367"/>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367"/>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367"/>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367"/>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2" name="Google Shape;10582;p367"/>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583" name="Google Shape;10583;p367"/>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584" name="Google Shape;10584;p367"/>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85" name="Google Shape;10585;p367"/>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86" name="Google Shape;10586;p36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0587" name="Shape 10587"/>
        <p:cNvGrpSpPr/>
        <p:nvPr/>
      </p:nvGrpSpPr>
      <p:grpSpPr>
        <a:xfrm>
          <a:off x="0" y="0"/>
          <a:ext cx="0" cy="0"/>
          <a:chOff x="0" y="0"/>
          <a:chExt cx="0" cy="0"/>
        </a:xfrm>
      </p:grpSpPr>
      <p:sp>
        <p:nvSpPr>
          <p:cNvPr id="10588" name="Google Shape;10588;p368"/>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589" name="Google Shape;10589;p368"/>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590" name="Google Shape;10590;p368"/>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91" name="Google Shape;10591;p368"/>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592" name="Google Shape;10592;p36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593" name="Google Shape;10593;p368"/>
          <p:cNvGrpSpPr/>
          <p:nvPr/>
        </p:nvGrpSpPr>
        <p:grpSpPr>
          <a:xfrm>
            <a:off x="-1978450" y="1225934"/>
            <a:ext cx="2691676" cy="2691631"/>
            <a:chOff x="5165750" y="-1146341"/>
            <a:chExt cx="2691676" cy="2691631"/>
          </a:xfrm>
        </p:grpSpPr>
        <p:sp>
          <p:nvSpPr>
            <p:cNvPr id="10594" name="Google Shape;10594;p36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36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36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36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36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36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36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36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36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3" name="Google Shape;10603;p368"/>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4" name="Google Shape;10604;p368"/>
          <p:cNvGrpSpPr/>
          <p:nvPr/>
        </p:nvGrpSpPr>
        <p:grpSpPr>
          <a:xfrm>
            <a:off x="5640400" y="4828856"/>
            <a:ext cx="2790375" cy="64975"/>
            <a:chOff x="5954300" y="4334988"/>
            <a:chExt cx="2790375" cy="64975"/>
          </a:xfrm>
        </p:grpSpPr>
        <p:sp>
          <p:nvSpPr>
            <p:cNvPr id="10605" name="Google Shape;10605;p36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36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36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36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36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36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36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36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36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36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36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36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36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36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36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36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36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36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36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36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10625" name="Shape 10625"/>
        <p:cNvGrpSpPr/>
        <p:nvPr/>
      </p:nvGrpSpPr>
      <p:grpSpPr>
        <a:xfrm>
          <a:off x="0" y="0"/>
          <a:ext cx="0" cy="0"/>
          <a:chOff x="0" y="0"/>
          <a:chExt cx="0" cy="0"/>
        </a:xfrm>
      </p:grpSpPr>
      <p:sp>
        <p:nvSpPr>
          <p:cNvPr id="10626" name="Google Shape;10626;p369"/>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0627" name="Google Shape;10627;p369"/>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0628" name="Google Shape;10628;p36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629" name="Google Shape;10629;p369"/>
          <p:cNvGrpSpPr/>
          <p:nvPr/>
        </p:nvGrpSpPr>
        <p:grpSpPr>
          <a:xfrm flipH="1" rot="10800000">
            <a:off x="7381130" y="-502690"/>
            <a:ext cx="3382300" cy="1993950"/>
            <a:chOff x="1317925" y="2802775"/>
            <a:chExt cx="3382300" cy="1993950"/>
          </a:xfrm>
        </p:grpSpPr>
        <p:sp>
          <p:nvSpPr>
            <p:cNvPr id="10630" name="Google Shape;10630;p36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36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36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36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36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36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36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36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36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36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36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36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369"/>
          <p:cNvGrpSpPr/>
          <p:nvPr/>
        </p:nvGrpSpPr>
        <p:grpSpPr>
          <a:xfrm>
            <a:off x="-1021726" y="0"/>
            <a:ext cx="1734954" cy="1734954"/>
            <a:chOff x="6340050" y="754850"/>
            <a:chExt cx="1595800" cy="1595800"/>
          </a:xfrm>
        </p:grpSpPr>
        <p:sp>
          <p:nvSpPr>
            <p:cNvPr id="10643" name="Google Shape;10643;p36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36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36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10646" name="Shape 10646"/>
        <p:cNvGrpSpPr/>
        <p:nvPr/>
      </p:nvGrpSpPr>
      <p:grpSpPr>
        <a:xfrm>
          <a:off x="0" y="0"/>
          <a:ext cx="0" cy="0"/>
          <a:chOff x="0" y="0"/>
          <a:chExt cx="0" cy="0"/>
        </a:xfrm>
      </p:grpSpPr>
      <p:sp>
        <p:nvSpPr>
          <p:cNvPr id="10647" name="Google Shape;10647;p370"/>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0648" name="Google Shape;10648;p370"/>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0649" name="Google Shape;10649;p37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650" name="Google Shape;10650;p370"/>
          <p:cNvGrpSpPr/>
          <p:nvPr/>
        </p:nvGrpSpPr>
        <p:grpSpPr>
          <a:xfrm>
            <a:off x="5158425" y="4330184"/>
            <a:ext cx="2691676" cy="2691631"/>
            <a:chOff x="5165750" y="-1146341"/>
            <a:chExt cx="2691676" cy="2691631"/>
          </a:xfrm>
        </p:grpSpPr>
        <p:sp>
          <p:nvSpPr>
            <p:cNvPr id="10651" name="Google Shape;10651;p37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37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37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37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37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37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37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37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37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370"/>
          <p:cNvGrpSpPr/>
          <p:nvPr/>
        </p:nvGrpSpPr>
        <p:grpSpPr>
          <a:xfrm>
            <a:off x="-319052" y="-320208"/>
            <a:ext cx="1604419" cy="1604360"/>
            <a:chOff x="-74975" y="157600"/>
            <a:chExt cx="1604419" cy="1604360"/>
          </a:xfrm>
        </p:grpSpPr>
        <p:sp>
          <p:nvSpPr>
            <p:cNvPr id="10661" name="Google Shape;10661;p37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37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37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37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37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37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37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37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37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0670" name="Shape 10670"/>
        <p:cNvGrpSpPr/>
        <p:nvPr/>
      </p:nvGrpSpPr>
      <p:grpSpPr>
        <a:xfrm>
          <a:off x="0" y="0"/>
          <a:ext cx="0" cy="0"/>
          <a:chOff x="0" y="0"/>
          <a:chExt cx="0" cy="0"/>
        </a:xfrm>
      </p:grpSpPr>
      <p:grpSp>
        <p:nvGrpSpPr>
          <p:cNvPr id="10671" name="Google Shape;10671;p371"/>
          <p:cNvGrpSpPr/>
          <p:nvPr/>
        </p:nvGrpSpPr>
        <p:grpSpPr>
          <a:xfrm flipH="1">
            <a:off x="2327254" y="4599425"/>
            <a:ext cx="4489475" cy="193775"/>
            <a:chOff x="1784500" y="1867350"/>
            <a:chExt cx="4489475" cy="193775"/>
          </a:xfrm>
        </p:grpSpPr>
        <p:sp>
          <p:nvSpPr>
            <p:cNvPr id="10672" name="Google Shape;10672;p37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37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37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371"/>
          <p:cNvGrpSpPr/>
          <p:nvPr/>
        </p:nvGrpSpPr>
        <p:grpSpPr>
          <a:xfrm flipH="1" rot="10800000">
            <a:off x="7381130" y="-502690"/>
            <a:ext cx="3382300" cy="1993950"/>
            <a:chOff x="1317925" y="2802775"/>
            <a:chExt cx="3382300" cy="1993950"/>
          </a:xfrm>
        </p:grpSpPr>
        <p:sp>
          <p:nvSpPr>
            <p:cNvPr id="10676" name="Google Shape;10676;p37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37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37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37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37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37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37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37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37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37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37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37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371"/>
          <p:cNvGrpSpPr/>
          <p:nvPr/>
        </p:nvGrpSpPr>
        <p:grpSpPr>
          <a:xfrm>
            <a:off x="-1021726" y="1704275"/>
            <a:ext cx="1734954" cy="1734954"/>
            <a:chOff x="6340050" y="754850"/>
            <a:chExt cx="1595800" cy="1595800"/>
          </a:xfrm>
        </p:grpSpPr>
        <p:sp>
          <p:nvSpPr>
            <p:cNvPr id="10689" name="Google Shape;10689;p37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37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37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2" name="Google Shape;10692;p371"/>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693" name="Google Shape;10693;p371"/>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94" name="Google Shape;10694;p371"/>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95" name="Google Shape;10695;p371"/>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696" name="Google Shape;10696;p371"/>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697" name="Google Shape;10697;p371"/>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698" name="Google Shape;10698;p37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0699" name="Shape 10699"/>
        <p:cNvGrpSpPr/>
        <p:nvPr/>
      </p:nvGrpSpPr>
      <p:grpSpPr>
        <a:xfrm>
          <a:off x="0" y="0"/>
          <a:ext cx="0" cy="0"/>
          <a:chOff x="0" y="0"/>
          <a:chExt cx="0" cy="0"/>
        </a:xfrm>
      </p:grpSpPr>
      <p:sp>
        <p:nvSpPr>
          <p:cNvPr id="10700" name="Google Shape;10700;p372"/>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1" name="Google Shape;10701;p372"/>
          <p:cNvGrpSpPr/>
          <p:nvPr/>
        </p:nvGrpSpPr>
        <p:grpSpPr>
          <a:xfrm flipH="1">
            <a:off x="-1995452" y="407034"/>
            <a:ext cx="2691676" cy="2691631"/>
            <a:chOff x="5165750" y="-1146341"/>
            <a:chExt cx="2691676" cy="2691631"/>
          </a:xfrm>
        </p:grpSpPr>
        <p:sp>
          <p:nvSpPr>
            <p:cNvPr id="10702" name="Google Shape;10702;p37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37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37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37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37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37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37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37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37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372"/>
          <p:cNvGrpSpPr/>
          <p:nvPr/>
        </p:nvGrpSpPr>
        <p:grpSpPr>
          <a:xfrm>
            <a:off x="5628833" y="4828856"/>
            <a:ext cx="2790375" cy="64975"/>
            <a:chOff x="5954300" y="4334988"/>
            <a:chExt cx="2790375" cy="64975"/>
          </a:xfrm>
        </p:grpSpPr>
        <p:sp>
          <p:nvSpPr>
            <p:cNvPr id="10712" name="Google Shape;10712;p37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37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37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37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37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37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37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37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37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37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37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37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37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37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37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37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37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37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37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37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372"/>
          <p:cNvGrpSpPr/>
          <p:nvPr/>
        </p:nvGrpSpPr>
        <p:grpSpPr>
          <a:xfrm flipH="1">
            <a:off x="7841608" y="-320208"/>
            <a:ext cx="1604419" cy="1604360"/>
            <a:chOff x="-74975" y="157600"/>
            <a:chExt cx="1604419" cy="1604360"/>
          </a:xfrm>
        </p:grpSpPr>
        <p:sp>
          <p:nvSpPr>
            <p:cNvPr id="10733" name="Google Shape;10733;p37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37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37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37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37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37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37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37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37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2" name="Google Shape;10742;p372"/>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43" name="Google Shape;10743;p372"/>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44" name="Google Shape;10744;p372"/>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45" name="Google Shape;10745;p372"/>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46" name="Google Shape;10746;p372"/>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47" name="Google Shape;10747;p372"/>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48" name="Google Shape;10748;p372"/>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49" name="Google Shape;10749;p372"/>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50" name="Google Shape;10750;p37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10751" name="Shape 10751"/>
        <p:cNvGrpSpPr/>
        <p:nvPr/>
      </p:nvGrpSpPr>
      <p:grpSpPr>
        <a:xfrm>
          <a:off x="0" y="0"/>
          <a:ext cx="0" cy="0"/>
          <a:chOff x="0" y="0"/>
          <a:chExt cx="0" cy="0"/>
        </a:xfrm>
      </p:grpSpPr>
      <p:sp>
        <p:nvSpPr>
          <p:cNvPr id="10752" name="Google Shape;10752;p373"/>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53" name="Google Shape;10753;p373"/>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54" name="Google Shape;10754;p373"/>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55" name="Google Shape;10755;p373"/>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56" name="Google Shape;10756;p373"/>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757" name="Google Shape;10757;p373"/>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58" name="Google Shape;10758;p373"/>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59" name="Google Shape;10759;p373"/>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60" name="Google Shape;10760;p373"/>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61" name="Google Shape;10761;p373"/>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62" name="Google Shape;10762;p37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763" name="Google Shape;10763;p373"/>
          <p:cNvGrpSpPr/>
          <p:nvPr/>
        </p:nvGrpSpPr>
        <p:grpSpPr>
          <a:xfrm flipH="1">
            <a:off x="2327254" y="4599425"/>
            <a:ext cx="4489475" cy="193775"/>
            <a:chOff x="1784500" y="1867350"/>
            <a:chExt cx="4489475" cy="193775"/>
          </a:xfrm>
        </p:grpSpPr>
        <p:sp>
          <p:nvSpPr>
            <p:cNvPr id="10764" name="Google Shape;10764;p37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37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37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373"/>
          <p:cNvGrpSpPr/>
          <p:nvPr/>
        </p:nvGrpSpPr>
        <p:grpSpPr>
          <a:xfrm flipH="1" rot="10800000">
            <a:off x="7381130" y="-502690"/>
            <a:ext cx="3382300" cy="1993950"/>
            <a:chOff x="1317925" y="2802775"/>
            <a:chExt cx="3382300" cy="1993950"/>
          </a:xfrm>
        </p:grpSpPr>
        <p:sp>
          <p:nvSpPr>
            <p:cNvPr id="10768" name="Google Shape;10768;p37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37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37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37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37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37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37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37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37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37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37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37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373"/>
          <p:cNvGrpSpPr/>
          <p:nvPr/>
        </p:nvGrpSpPr>
        <p:grpSpPr>
          <a:xfrm>
            <a:off x="-1021726" y="0"/>
            <a:ext cx="1734954" cy="1734954"/>
            <a:chOff x="6340050" y="754850"/>
            <a:chExt cx="1595800" cy="1595800"/>
          </a:xfrm>
        </p:grpSpPr>
        <p:sp>
          <p:nvSpPr>
            <p:cNvPr id="10781" name="Google Shape;10781;p37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37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37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0784" name="Shape 10784"/>
        <p:cNvGrpSpPr/>
        <p:nvPr/>
      </p:nvGrpSpPr>
      <p:grpSpPr>
        <a:xfrm>
          <a:off x="0" y="0"/>
          <a:ext cx="0" cy="0"/>
          <a:chOff x="0" y="0"/>
          <a:chExt cx="0" cy="0"/>
        </a:xfrm>
      </p:grpSpPr>
      <p:grpSp>
        <p:nvGrpSpPr>
          <p:cNvPr id="10785" name="Google Shape;10785;p374"/>
          <p:cNvGrpSpPr/>
          <p:nvPr/>
        </p:nvGrpSpPr>
        <p:grpSpPr>
          <a:xfrm rot="10800000">
            <a:off x="-1421297" y="-502690"/>
            <a:ext cx="3382300" cy="1993950"/>
            <a:chOff x="1317925" y="2802775"/>
            <a:chExt cx="3382300" cy="1993950"/>
          </a:xfrm>
        </p:grpSpPr>
        <p:sp>
          <p:nvSpPr>
            <p:cNvPr id="10786" name="Google Shape;10786;p37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37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37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37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37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37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37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37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37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37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37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37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374"/>
          <p:cNvGrpSpPr/>
          <p:nvPr/>
        </p:nvGrpSpPr>
        <p:grpSpPr>
          <a:xfrm>
            <a:off x="3176813" y="4566944"/>
            <a:ext cx="2790375" cy="64975"/>
            <a:chOff x="5954300" y="4334988"/>
            <a:chExt cx="2790375" cy="64975"/>
          </a:xfrm>
        </p:grpSpPr>
        <p:sp>
          <p:nvSpPr>
            <p:cNvPr id="10799" name="Google Shape;10799;p37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37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37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37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37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37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37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37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37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37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37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37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37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37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37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37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37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37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37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37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374"/>
          <p:cNvGrpSpPr/>
          <p:nvPr/>
        </p:nvGrpSpPr>
        <p:grpSpPr>
          <a:xfrm>
            <a:off x="8482509" y="2257015"/>
            <a:ext cx="1359460" cy="1359460"/>
            <a:chOff x="3901550" y="2223725"/>
            <a:chExt cx="1557050" cy="1557050"/>
          </a:xfrm>
        </p:grpSpPr>
        <p:sp>
          <p:nvSpPr>
            <p:cNvPr id="10820" name="Google Shape;10820;p37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37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37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37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37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5" name="Google Shape;10825;p374"/>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26" name="Google Shape;10826;p374"/>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27" name="Google Shape;10827;p374"/>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28" name="Google Shape;10828;p374"/>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29" name="Google Shape;10829;p374"/>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30" name="Google Shape;10830;p374"/>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31" name="Google Shape;10831;p374"/>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32" name="Google Shape;10832;p374"/>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33" name="Google Shape;10833;p374"/>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34" name="Google Shape;10834;p374"/>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35" name="Google Shape;10835;p374"/>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36" name="Google Shape;10836;p374"/>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37" name="Google Shape;10837;p37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0838" name="Shape 10838"/>
        <p:cNvGrpSpPr/>
        <p:nvPr/>
      </p:nvGrpSpPr>
      <p:grpSpPr>
        <a:xfrm>
          <a:off x="0" y="0"/>
          <a:ext cx="0" cy="0"/>
          <a:chOff x="0" y="0"/>
          <a:chExt cx="0" cy="0"/>
        </a:xfrm>
      </p:grpSpPr>
      <p:sp>
        <p:nvSpPr>
          <p:cNvPr id="10839" name="Google Shape;10839;p375"/>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840" name="Google Shape;10840;p375"/>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41" name="Google Shape;10841;p375"/>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842" name="Google Shape;10842;p375"/>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43" name="Google Shape;10843;p375"/>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844" name="Google Shape;10844;p375"/>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0845" name="Google Shape;10845;p375"/>
          <p:cNvGrpSpPr/>
          <p:nvPr/>
        </p:nvGrpSpPr>
        <p:grpSpPr>
          <a:xfrm>
            <a:off x="-1000600" y="3393309"/>
            <a:ext cx="2691676" cy="2691631"/>
            <a:chOff x="5165750" y="-1146341"/>
            <a:chExt cx="2691676" cy="2691631"/>
          </a:xfrm>
        </p:grpSpPr>
        <p:sp>
          <p:nvSpPr>
            <p:cNvPr id="10846" name="Google Shape;10846;p37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37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37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37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37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37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37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37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37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375"/>
          <p:cNvGrpSpPr/>
          <p:nvPr/>
        </p:nvGrpSpPr>
        <p:grpSpPr>
          <a:xfrm>
            <a:off x="8482509" y="1892015"/>
            <a:ext cx="1359460" cy="1359460"/>
            <a:chOff x="3901550" y="2223725"/>
            <a:chExt cx="1557050" cy="1557050"/>
          </a:xfrm>
        </p:grpSpPr>
        <p:sp>
          <p:nvSpPr>
            <p:cNvPr id="10856" name="Google Shape;10856;p375"/>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375"/>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37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37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375"/>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1" name="Google Shape;10861;p375"/>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10862" name="Shape 10862"/>
        <p:cNvGrpSpPr/>
        <p:nvPr/>
      </p:nvGrpSpPr>
      <p:grpSpPr>
        <a:xfrm>
          <a:off x="0" y="0"/>
          <a:ext cx="0" cy="0"/>
          <a:chOff x="0" y="0"/>
          <a:chExt cx="0" cy="0"/>
        </a:xfrm>
      </p:grpSpPr>
      <p:sp>
        <p:nvSpPr>
          <p:cNvPr id="10863" name="Google Shape;10863;p376"/>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864" name="Google Shape;10864;p376"/>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65" name="Google Shape;10865;p376"/>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66" name="Google Shape;10866;p376"/>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67" name="Google Shape;10867;p376"/>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868" name="Google Shape;10868;p376"/>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69" name="Google Shape;10869;p376"/>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870" name="Google Shape;10870;p376"/>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871" name="Google Shape;10871;p376"/>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0872" name="Google Shape;10872;p376"/>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873" name="Google Shape;10873;p376"/>
          <p:cNvGrpSpPr/>
          <p:nvPr/>
        </p:nvGrpSpPr>
        <p:grpSpPr>
          <a:xfrm flipH="1">
            <a:off x="2327254" y="4599425"/>
            <a:ext cx="4489475" cy="193775"/>
            <a:chOff x="1784500" y="1867350"/>
            <a:chExt cx="4489475" cy="193775"/>
          </a:xfrm>
        </p:grpSpPr>
        <p:sp>
          <p:nvSpPr>
            <p:cNvPr id="10874" name="Google Shape;10874;p37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37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37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376"/>
          <p:cNvGrpSpPr/>
          <p:nvPr/>
        </p:nvGrpSpPr>
        <p:grpSpPr>
          <a:xfrm flipH="1" rot="10800000">
            <a:off x="7381130" y="-502690"/>
            <a:ext cx="3382300" cy="1993950"/>
            <a:chOff x="1317925" y="2802775"/>
            <a:chExt cx="3382300" cy="1993950"/>
          </a:xfrm>
        </p:grpSpPr>
        <p:sp>
          <p:nvSpPr>
            <p:cNvPr id="10878" name="Google Shape;10878;p37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37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37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37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37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37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37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37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37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37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37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37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376"/>
          <p:cNvGrpSpPr/>
          <p:nvPr/>
        </p:nvGrpSpPr>
        <p:grpSpPr>
          <a:xfrm>
            <a:off x="-1021726" y="0"/>
            <a:ext cx="1734954" cy="1734954"/>
            <a:chOff x="6340050" y="754850"/>
            <a:chExt cx="1595800" cy="1595800"/>
          </a:xfrm>
        </p:grpSpPr>
        <p:sp>
          <p:nvSpPr>
            <p:cNvPr id="10891" name="Google Shape;10891;p37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37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37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10894" name="Shape 10894"/>
        <p:cNvGrpSpPr/>
        <p:nvPr/>
      </p:nvGrpSpPr>
      <p:grpSpPr>
        <a:xfrm>
          <a:off x="0" y="0"/>
          <a:ext cx="0" cy="0"/>
          <a:chOff x="0" y="0"/>
          <a:chExt cx="0" cy="0"/>
        </a:xfrm>
      </p:grpSpPr>
      <p:sp>
        <p:nvSpPr>
          <p:cNvPr id="10895" name="Google Shape;10895;p377"/>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10896" name="Google Shape;10896;p377"/>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0897" name="Google Shape;10897;p377"/>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10898" name="Google Shape;10898;p377"/>
          <p:cNvGrpSpPr/>
          <p:nvPr/>
        </p:nvGrpSpPr>
        <p:grpSpPr>
          <a:xfrm>
            <a:off x="7799275" y="4072050"/>
            <a:ext cx="631500" cy="721150"/>
            <a:chOff x="6533825" y="4313425"/>
            <a:chExt cx="631500" cy="721150"/>
          </a:xfrm>
        </p:grpSpPr>
        <p:sp>
          <p:nvSpPr>
            <p:cNvPr id="10899" name="Google Shape;10899;p377"/>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377"/>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377"/>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377"/>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377"/>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377"/>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377"/>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377"/>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377"/>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377"/>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377"/>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377"/>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377"/>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377"/>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377"/>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377"/>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377"/>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377"/>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377"/>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377"/>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377"/>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377"/>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377"/>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377"/>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377"/>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377"/>
          <p:cNvGrpSpPr/>
          <p:nvPr/>
        </p:nvGrpSpPr>
        <p:grpSpPr>
          <a:xfrm flipH="1">
            <a:off x="713217" y="4599425"/>
            <a:ext cx="4489475" cy="193775"/>
            <a:chOff x="1784500" y="1867350"/>
            <a:chExt cx="4489475" cy="193775"/>
          </a:xfrm>
        </p:grpSpPr>
        <p:sp>
          <p:nvSpPr>
            <p:cNvPr id="10925" name="Google Shape;10925;p37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37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37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10928" name="Shape 10928"/>
        <p:cNvGrpSpPr/>
        <p:nvPr/>
      </p:nvGrpSpPr>
      <p:grpSpPr>
        <a:xfrm>
          <a:off x="0" y="0"/>
          <a:ext cx="0" cy="0"/>
          <a:chOff x="0" y="0"/>
          <a:chExt cx="0" cy="0"/>
        </a:xfrm>
      </p:grpSpPr>
      <p:sp>
        <p:nvSpPr>
          <p:cNvPr id="10929" name="Google Shape;10929;p378"/>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0930" name="Google Shape;10930;p378"/>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0931" name="Google Shape;10931;p378"/>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0932" name="Google Shape;10932;p378"/>
          <p:cNvGrpSpPr/>
          <p:nvPr/>
        </p:nvGrpSpPr>
        <p:grpSpPr>
          <a:xfrm flipH="1">
            <a:off x="-614106" y="-505328"/>
            <a:ext cx="1895833" cy="1895866"/>
            <a:chOff x="3835450" y="-252000"/>
            <a:chExt cx="1445325" cy="1445350"/>
          </a:xfrm>
        </p:grpSpPr>
        <p:sp>
          <p:nvSpPr>
            <p:cNvPr id="10933" name="Google Shape;10933;p378"/>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378"/>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378"/>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378"/>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378"/>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378"/>
          <p:cNvGrpSpPr/>
          <p:nvPr/>
        </p:nvGrpSpPr>
        <p:grpSpPr>
          <a:xfrm flipH="1">
            <a:off x="7862264" y="240504"/>
            <a:ext cx="2791286" cy="2599651"/>
            <a:chOff x="-1466486" y="2736279"/>
            <a:chExt cx="2791286" cy="2599651"/>
          </a:xfrm>
        </p:grpSpPr>
        <p:sp>
          <p:nvSpPr>
            <p:cNvPr id="10939" name="Google Shape;10939;p378"/>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0" name="Google Shape;10940;p378"/>
            <p:cNvGrpSpPr/>
            <p:nvPr/>
          </p:nvGrpSpPr>
          <p:grpSpPr>
            <a:xfrm>
              <a:off x="713226" y="3730956"/>
              <a:ext cx="611574" cy="610281"/>
              <a:chOff x="4496550" y="2819475"/>
              <a:chExt cx="366300" cy="365525"/>
            </a:xfrm>
          </p:grpSpPr>
          <p:sp>
            <p:nvSpPr>
              <p:cNvPr id="10941" name="Google Shape;10941;p37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37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43" name="Google Shape;10943;p378"/>
          <p:cNvGrpSpPr/>
          <p:nvPr/>
        </p:nvGrpSpPr>
        <p:grpSpPr>
          <a:xfrm>
            <a:off x="2327258" y="4599425"/>
            <a:ext cx="4489475" cy="193775"/>
            <a:chOff x="1784500" y="1867350"/>
            <a:chExt cx="4489475" cy="193775"/>
          </a:xfrm>
        </p:grpSpPr>
        <p:sp>
          <p:nvSpPr>
            <p:cNvPr id="10944" name="Google Shape;10944;p37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37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37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378"/>
          <p:cNvGrpSpPr/>
          <p:nvPr/>
        </p:nvGrpSpPr>
        <p:grpSpPr>
          <a:xfrm>
            <a:off x="245325" y="4072050"/>
            <a:ext cx="199875" cy="721150"/>
            <a:chOff x="188762" y="539500"/>
            <a:chExt cx="199875" cy="721150"/>
          </a:xfrm>
        </p:grpSpPr>
        <p:sp>
          <p:nvSpPr>
            <p:cNvPr id="10948" name="Google Shape;10948;p378"/>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378"/>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378"/>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378"/>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378"/>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378"/>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378"/>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378"/>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378"/>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378"/>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10958" name="Shape 10958"/>
        <p:cNvGrpSpPr/>
        <p:nvPr/>
      </p:nvGrpSpPr>
      <p:grpSpPr>
        <a:xfrm>
          <a:off x="0" y="0"/>
          <a:ext cx="0" cy="0"/>
          <a:chOff x="0" y="0"/>
          <a:chExt cx="0" cy="0"/>
        </a:xfrm>
      </p:grpSpPr>
      <p:sp>
        <p:nvSpPr>
          <p:cNvPr id="10959" name="Google Shape;10959;p37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960" name="Google Shape;10960;p379"/>
          <p:cNvGrpSpPr/>
          <p:nvPr/>
        </p:nvGrpSpPr>
        <p:grpSpPr>
          <a:xfrm>
            <a:off x="-675036" y="3983460"/>
            <a:ext cx="1895833" cy="1895866"/>
            <a:chOff x="3835450" y="-252000"/>
            <a:chExt cx="1445325" cy="1445350"/>
          </a:xfrm>
        </p:grpSpPr>
        <p:sp>
          <p:nvSpPr>
            <p:cNvPr id="10961" name="Google Shape;10961;p37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37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37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37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37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379"/>
          <p:cNvGrpSpPr/>
          <p:nvPr/>
        </p:nvGrpSpPr>
        <p:grpSpPr>
          <a:xfrm>
            <a:off x="7271250" y="3983450"/>
            <a:ext cx="3382300" cy="1993950"/>
            <a:chOff x="1317925" y="2802775"/>
            <a:chExt cx="3382300" cy="1993950"/>
          </a:xfrm>
        </p:grpSpPr>
        <p:sp>
          <p:nvSpPr>
            <p:cNvPr id="10967" name="Google Shape;10967;p37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37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37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37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37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37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37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37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37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37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37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37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379"/>
          <p:cNvGrpSpPr/>
          <p:nvPr/>
        </p:nvGrpSpPr>
        <p:grpSpPr>
          <a:xfrm flipH="1">
            <a:off x="8427099" y="0"/>
            <a:ext cx="1734954" cy="1734954"/>
            <a:chOff x="6340050" y="754850"/>
            <a:chExt cx="1595800" cy="1595800"/>
          </a:xfrm>
        </p:grpSpPr>
        <p:sp>
          <p:nvSpPr>
            <p:cNvPr id="10980" name="Google Shape;10980;p37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37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37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10983" name="Shape 10983"/>
        <p:cNvGrpSpPr/>
        <p:nvPr/>
      </p:nvGrpSpPr>
      <p:grpSpPr>
        <a:xfrm>
          <a:off x="0" y="0"/>
          <a:ext cx="0" cy="0"/>
          <a:chOff x="0" y="0"/>
          <a:chExt cx="0" cy="0"/>
        </a:xfrm>
      </p:grpSpPr>
      <p:sp>
        <p:nvSpPr>
          <p:cNvPr id="10984" name="Google Shape;10984;p38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0985" name="Google Shape;10985;p380"/>
          <p:cNvGrpSpPr/>
          <p:nvPr/>
        </p:nvGrpSpPr>
        <p:grpSpPr>
          <a:xfrm>
            <a:off x="8430750" y="1225934"/>
            <a:ext cx="2691676" cy="2691631"/>
            <a:chOff x="5165750" y="-1146341"/>
            <a:chExt cx="2691676" cy="2691631"/>
          </a:xfrm>
        </p:grpSpPr>
        <p:sp>
          <p:nvSpPr>
            <p:cNvPr id="10986" name="Google Shape;10986;p38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38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38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38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38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38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38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38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38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380"/>
          <p:cNvGrpSpPr/>
          <p:nvPr/>
        </p:nvGrpSpPr>
        <p:grpSpPr>
          <a:xfrm>
            <a:off x="3241325" y="4828856"/>
            <a:ext cx="2790375" cy="64975"/>
            <a:chOff x="5954300" y="4334988"/>
            <a:chExt cx="2790375" cy="64975"/>
          </a:xfrm>
        </p:grpSpPr>
        <p:sp>
          <p:nvSpPr>
            <p:cNvPr id="10996" name="Google Shape;10996;p38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38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38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38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38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38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38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38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38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38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38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38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38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38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38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38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38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38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38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38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380"/>
          <p:cNvGrpSpPr/>
          <p:nvPr/>
        </p:nvGrpSpPr>
        <p:grpSpPr>
          <a:xfrm>
            <a:off x="-646216" y="-10"/>
            <a:ext cx="1359460" cy="1359460"/>
            <a:chOff x="3901550" y="2223725"/>
            <a:chExt cx="1557050" cy="1557050"/>
          </a:xfrm>
        </p:grpSpPr>
        <p:sp>
          <p:nvSpPr>
            <p:cNvPr id="11017" name="Google Shape;11017;p38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38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38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38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38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11022" name="Shape 11022"/>
        <p:cNvGrpSpPr/>
        <p:nvPr/>
      </p:nvGrpSpPr>
      <p:grpSpPr>
        <a:xfrm>
          <a:off x="0" y="0"/>
          <a:ext cx="0" cy="0"/>
          <a:chOff x="0" y="0"/>
          <a:chExt cx="0" cy="0"/>
        </a:xfrm>
      </p:grpSpPr>
      <p:sp>
        <p:nvSpPr>
          <p:cNvPr id="11023" name="Google Shape;11023;p38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024" name="Google Shape;11024;p381"/>
          <p:cNvGrpSpPr/>
          <p:nvPr/>
        </p:nvGrpSpPr>
        <p:grpSpPr>
          <a:xfrm>
            <a:off x="8295561" y="0"/>
            <a:ext cx="1734954" cy="1734954"/>
            <a:chOff x="6340050" y="754850"/>
            <a:chExt cx="1595800" cy="1595800"/>
          </a:xfrm>
        </p:grpSpPr>
        <p:sp>
          <p:nvSpPr>
            <p:cNvPr id="11025" name="Google Shape;11025;p38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38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38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381"/>
          <p:cNvGrpSpPr/>
          <p:nvPr/>
        </p:nvGrpSpPr>
        <p:grpSpPr>
          <a:xfrm rot="5400000">
            <a:off x="-330326" y="711337"/>
            <a:ext cx="1351125" cy="232319"/>
            <a:chOff x="5486725" y="543869"/>
            <a:chExt cx="1351125" cy="232319"/>
          </a:xfrm>
        </p:grpSpPr>
        <p:sp>
          <p:nvSpPr>
            <p:cNvPr id="11029" name="Google Shape;11029;p381"/>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381"/>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381"/>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381"/>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381"/>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381"/>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381"/>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381"/>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381"/>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381"/>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381"/>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381"/>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381"/>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381"/>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381"/>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381"/>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381"/>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381"/>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381"/>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381"/>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11049" name="Shape 11049"/>
        <p:cNvGrpSpPr/>
        <p:nvPr/>
      </p:nvGrpSpPr>
      <p:grpSpPr>
        <a:xfrm>
          <a:off x="0" y="0"/>
          <a:ext cx="0" cy="0"/>
          <a:chOff x="0" y="0"/>
          <a:chExt cx="0" cy="0"/>
        </a:xfrm>
      </p:grpSpPr>
      <p:grpSp>
        <p:nvGrpSpPr>
          <p:cNvPr id="11050" name="Google Shape;11050;p382"/>
          <p:cNvGrpSpPr/>
          <p:nvPr/>
        </p:nvGrpSpPr>
        <p:grpSpPr>
          <a:xfrm flipH="1">
            <a:off x="7875508" y="-320208"/>
            <a:ext cx="1604419" cy="1604360"/>
            <a:chOff x="-74975" y="157600"/>
            <a:chExt cx="1604419" cy="1604360"/>
          </a:xfrm>
        </p:grpSpPr>
        <p:sp>
          <p:nvSpPr>
            <p:cNvPr id="11051" name="Google Shape;11051;p38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38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38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38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38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38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38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38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38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382"/>
          <p:cNvGrpSpPr/>
          <p:nvPr/>
        </p:nvGrpSpPr>
        <p:grpSpPr>
          <a:xfrm flipH="1">
            <a:off x="-1004852" y="-327975"/>
            <a:ext cx="1734954" cy="1734954"/>
            <a:chOff x="6340050" y="754850"/>
            <a:chExt cx="1595800" cy="1595800"/>
          </a:xfrm>
        </p:grpSpPr>
        <p:sp>
          <p:nvSpPr>
            <p:cNvPr id="11061" name="Google Shape;11061;p38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38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38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382"/>
          <p:cNvGrpSpPr/>
          <p:nvPr/>
        </p:nvGrpSpPr>
        <p:grpSpPr>
          <a:xfrm flipH="1">
            <a:off x="2535404" y="4599424"/>
            <a:ext cx="1351125" cy="232319"/>
            <a:chOff x="5486725" y="543869"/>
            <a:chExt cx="1351125" cy="232319"/>
          </a:xfrm>
        </p:grpSpPr>
        <p:sp>
          <p:nvSpPr>
            <p:cNvPr id="11065" name="Google Shape;11065;p382"/>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382"/>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382"/>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382"/>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382"/>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382"/>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382"/>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382"/>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382"/>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382"/>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382"/>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382"/>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382"/>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382"/>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382"/>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382"/>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382"/>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382"/>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382"/>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382"/>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5" name="Google Shape;11085;p38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11086" name="Shape 11086"/>
        <p:cNvGrpSpPr/>
        <p:nvPr/>
      </p:nvGrpSpPr>
      <p:grpSpPr>
        <a:xfrm>
          <a:off x="0" y="0"/>
          <a:ext cx="0" cy="0"/>
          <a:chOff x="0" y="0"/>
          <a:chExt cx="0" cy="0"/>
        </a:xfrm>
      </p:grpSpPr>
      <p:sp>
        <p:nvSpPr>
          <p:cNvPr id="11087" name="Google Shape;11087;p38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088" name="Google Shape;11088;p383"/>
          <p:cNvGrpSpPr/>
          <p:nvPr/>
        </p:nvGrpSpPr>
        <p:grpSpPr>
          <a:xfrm flipH="1">
            <a:off x="7919517" y="-709553"/>
            <a:ext cx="1895833" cy="1895866"/>
            <a:chOff x="3835450" y="-252000"/>
            <a:chExt cx="1445325" cy="1445350"/>
          </a:xfrm>
        </p:grpSpPr>
        <p:sp>
          <p:nvSpPr>
            <p:cNvPr id="11089" name="Google Shape;11089;p38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38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38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38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38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383"/>
          <p:cNvGrpSpPr/>
          <p:nvPr/>
        </p:nvGrpSpPr>
        <p:grpSpPr>
          <a:xfrm>
            <a:off x="-1021739" y="0"/>
            <a:ext cx="1734954" cy="1734954"/>
            <a:chOff x="6340050" y="754850"/>
            <a:chExt cx="1595800" cy="1595800"/>
          </a:xfrm>
        </p:grpSpPr>
        <p:sp>
          <p:nvSpPr>
            <p:cNvPr id="11095" name="Google Shape;11095;p38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38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38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11098" name="Shape 11098"/>
        <p:cNvGrpSpPr/>
        <p:nvPr/>
      </p:nvGrpSpPr>
      <p:grpSpPr>
        <a:xfrm>
          <a:off x="0" y="0"/>
          <a:ext cx="0" cy="0"/>
          <a:chOff x="0" y="0"/>
          <a:chExt cx="0" cy="0"/>
        </a:xfrm>
      </p:grpSpPr>
      <p:sp>
        <p:nvSpPr>
          <p:cNvPr id="11099" name="Google Shape;11099;p38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100" name="Google Shape;11100;p384"/>
          <p:cNvGrpSpPr/>
          <p:nvPr/>
        </p:nvGrpSpPr>
        <p:grpSpPr>
          <a:xfrm rot="10800000">
            <a:off x="-1421297" y="-502690"/>
            <a:ext cx="3382300" cy="1993950"/>
            <a:chOff x="1317925" y="2802775"/>
            <a:chExt cx="3382300" cy="1993950"/>
          </a:xfrm>
        </p:grpSpPr>
        <p:sp>
          <p:nvSpPr>
            <p:cNvPr id="11101" name="Google Shape;11101;p38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38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38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38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38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38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38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38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38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38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38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38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384"/>
          <p:cNvGrpSpPr/>
          <p:nvPr/>
        </p:nvGrpSpPr>
        <p:grpSpPr>
          <a:xfrm>
            <a:off x="3176813" y="4566944"/>
            <a:ext cx="2790375" cy="64975"/>
            <a:chOff x="5954300" y="4334988"/>
            <a:chExt cx="2790375" cy="64975"/>
          </a:xfrm>
        </p:grpSpPr>
        <p:sp>
          <p:nvSpPr>
            <p:cNvPr id="11114" name="Google Shape;11114;p38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38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38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38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38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38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38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38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38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38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38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38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38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38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38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38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38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38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38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38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384"/>
          <p:cNvGrpSpPr/>
          <p:nvPr/>
        </p:nvGrpSpPr>
        <p:grpSpPr>
          <a:xfrm>
            <a:off x="8482509" y="1395590"/>
            <a:ext cx="1359460" cy="1359460"/>
            <a:chOff x="3901550" y="2223725"/>
            <a:chExt cx="1557050" cy="1557050"/>
          </a:xfrm>
        </p:grpSpPr>
        <p:sp>
          <p:nvSpPr>
            <p:cNvPr id="11135" name="Google Shape;11135;p38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38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38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38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38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11140" name="Shape 11140"/>
        <p:cNvGrpSpPr/>
        <p:nvPr/>
      </p:nvGrpSpPr>
      <p:grpSpPr>
        <a:xfrm>
          <a:off x="0" y="0"/>
          <a:ext cx="0" cy="0"/>
          <a:chOff x="0" y="0"/>
          <a:chExt cx="0" cy="0"/>
        </a:xfrm>
      </p:grpSpPr>
      <p:sp>
        <p:nvSpPr>
          <p:cNvPr id="11141" name="Google Shape;11141;p38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1142" name="Google Shape;11142;p385"/>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3" name="Google Shape;11143;p385"/>
          <p:cNvGrpSpPr/>
          <p:nvPr/>
        </p:nvGrpSpPr>
        <p:grpSpPr>
          <a:xfrm>
            <a:off x="-1978450" y="1225934"/>
            <a:ext cx="2691676" cy="2691631"/>
            <a:chOff x="5165750" y="-1146341"/>
            <a:chExt cx="2691676" cy="2691631"/>
          </a:xfrm>
        </p:grpSpPr>
        <p:sp>
          <p:nvSpPr>
            <p:cNvPr id="11144" name="Google Shape;11144;p38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38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38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38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38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38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38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38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38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385"/>
          <p:cNvGrpSpPr/>
          <p:nvPr/>
        </p:nvGrpSpPr>
        <p:grpSpPr>
          <a:xfrm>
            <a:off x="8430782" y="539079"/>
            <a:ext cx="2471175" cy="2747975"/>
            <a:chOff x="7398357" y="-662077"/>
            <a:chExt cx="2471175" cy="2747975"/>
          </a:xfrm>
        </p:grpSpPr>
        <p:sp>
          <p:nvSpPr>
            <p:cNvPr id="11154" name="Google Shape;11154;p385"/>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385"/>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385"/>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385"/>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385"/>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11159" name="Shape 11159"/>
        <p:cNvGrpSpPr/>
        <p:nvPr/>
      </p:nvGrpSpPr>
      <p:grpSpPr>
        <a:xfrm>
          <a:off x="0" y="0"/>
          <a:ext cx="0" cy="0"/>
          <a:chOff x="0" y="0"/>
          <a:chExt cx="0" cy="0"/>
        </a:xfrm>
      </p:grpSpPr>
      <p:sp>
        <p:nvSpPr>
          <p:cNvPr id="11160" name="Google Shape;11160;p38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161" name="Google Shape;11161;p386"/>
          <p:cNvGrpSpPr/>
          <p:nvPr/>
        </p:nvGrpSpPr>
        <p:grpSpPr>
          <a:xfrm flipH="1">
            <a:off x="-1513236" y="3983450"/>
            <a:ext cx="3382300" cy="1993950"/>
            <a:chOff x="1317925" y="2802775"/>
            <a:chExt cx="3382300" cy="1993950"/>
          </a:xfrm>
        </p:grpSpPr>
        <p:sp>
          <p:nvSpPr>
            <p:cNvPr id="11162" name="Google Shape;11162;p38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38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38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38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38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38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38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38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38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38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38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38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386"/>
          <p:cNvGrpSpPr/>
          <p:nvPr/>
        </p:nvGrpSpPr>
        <p:grpSpPr>
          <a:xfrm>
            <a:off x="245325" y="539500"/>
            <a:ext cx="199875" cy="721150"/>
            <a:chOff x="188762" y="539500"/>
            <a:chExt cx="199875" cy="721150"/>
          </a:xfrm>
        </p:grpSpPr>
        <p:sp>
          <p:nvSpPr>
            <p:cNvPr id="11175" name="Google Shape;11175;p386"/>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386"/>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386"/>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386"/>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386"/>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386"/>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386"/>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386"/>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386"/>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386"/>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386"/>
          <p:cNvGrpSpPr/>
          <p:nvPr/>
        </p:nvGrpSpPr>
        <p:grpSpPr>
          <a:xfrm flipH="1">
            <a:off x="7855963" y="-320208"/>
            <a:ext cx="1604419" cy="1604360"/>
            <a:chOff x="-74975" y="157600"/>
            <a:chExt cx="1604419" cy="1604360"/>
          </a:xfrm>
        </p:grpSpPr>
        <p:sp>
          <p:nvSpPr>
            <p:cNvPr id="11186" name="Google Shape;11186;p38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38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38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38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38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38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38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38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38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11195" name="Shape 11195"/>
        <p:cNvGrpSpPr/>
        <p:nvPr/>
      </p:nvGrpSpPr>
      <p:grpSpPr>
        <a:xfrm>
          <a:off x="0" y="0"/>
          <a:ext cx="0" cy="0"/>
          <a:chOff x="0" y="0"/>
          <a:chExt cx="0" cy="0"/>
        </a:xfrm>
      </p:grpSpPr>
      <p:sp>
        <p:nvSpPr>
          <p:cNvPr id="11196" name="Google Shape;11196;p38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197" name="Google Shape;11197;p387"/>
          <p:cNvGrpSpPr/>
          <p:nvPr/>
        </p:nvGrpSpPr>
        <p:grpSpPr>
          <a:xfrm>
            <a:off x="245325" y="539500"/>
            <a:ext cx="199875" cy="721150"/>
            <a:chOff x="188762" y="539500"/>
            <a:chExt cx="199875" cy="721150"/>
          </a:xfrm>
        </p:grpSpPr>
        <p:sp>
          <p:nvSpPr>
            <p:cNvPr id="11198" name="Google Shape;11198;p387"/>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387"/>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387"/>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387"/>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387"/>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387"/>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387"/>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387"/>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387"/>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387"/>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387"/>
          <p:cNvGrpSpPr/>
          <p:nvPr/>
        </p:nvGrpSpPr>
        <p:grpSpPr>
          <a:xfrm flipH="1" rot="5400000">
            <a:off x="3176355" y="4343939"/>
            <a:ext cx="2791286" cy="2599651"/>
            <a:chOff x="-1466486" y="2736279"/>
            <a:chExt cx="2791286" cy="2599651"/>
          </a:xfrm>
        </p:grpSpPr>
        <p:sp>
          <p:nvSpPr>
            <p:cNvPr id="11209" name="Google Shape;11209;p387"/>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0" name="Google Shape;11210;p387"/>
            <p:cNvGrpSpPr/>
            <p:nvPr/>
          </p:nvGrpSpPr>
          <p:grpSpPr>
            <a:xfrm>
              <a:off x="713226" y="3730956"/>
              <a:ext cx="611574" cy="610281"/>
              <a:chOff x="4496550" y="2819475"/>
              <a:chExt cx="366300" cy="365525"/>
            </a:xfrm>
          </p:grpSpPr>
          <p:sp>
            <p:nvSpPr>
              <p:cNvPr id="11211" name="Google Shape;11211;p387"/>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387"/>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13" name="Google Shape;11213;p387"/>
          <p:cNvGrpSpPr/>
          <p:nvPr/>
        </p:nvGrpSpPr>
        <p:grpSpPr>
          <a:xfrm>
            <a:off x="8430782" y="539079"/>
            <a:ext cx="2471175" cy="2747975"/>
            <a:chOff x="7398357" y="-662077"/>
            <a:chExt cx="2471175" cy="2747975"/>
          </a:xfrm>
        </p:grpSpPr>
        <p:sp>
          <p:nvSpPr>
            <p:cNvPr id="11214" name="Google Shape;11214;p387"/>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387"/>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387"/>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387"/>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387"/>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1219" name="Shape 11219"/>
        <p:cNvGrpSpPr/>
        <p:nvPr/>
      </p:nvGrpSpPr>
      <p:grpSpPr>
        <a:xfrm>
          <a:off x="0" y="0"/>
          <a:ext cx="0" cy="0"/>
          <a:chOff x="0" y="0"/>
          <a:chExt cx="0" cy="0"/>
        </a:xfrm>
      </p:grpSpPr>
      <p:sp>
        <p:nvSpPr>
          <p:cNvPr id="11220" name="Google Shape;11220;p388"/>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221" name="Google Shape;11221;p388"/>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222" name="Google Shape;11222;p388"/>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11223" name="Google Shape;11223;p388"/>
          <p:cNvGrpSpPr/>
          <p:nvPr/>
        </p:nvGrpSpPr>
        <p:grpSpPr>
          <a:xfrm>
            <a:off x="-1030213" y="1623822"/>
            <a:ext cx="1895833" cy="1895866"/>
            <a:chOff x="3835450" y="-252000"/>
            <a:chExt cx="1445325" cy="1445350"/>
          </a:xfrm>
        </p:grpSpPr>
        <p:sp>
          <p:nvSpPr>
            <p:cNvPr id="11224" name="Google Shape;11224;p388"/>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388"/>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388"/>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388"/>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388"/>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1229" name="Shape 11229"/>
        <p:cNvGrpSpPr/>
        <p:nvPr/>
      </p:nvGrpSpPr>
      <p:grpSpPr>
        <a:xfrm>
          <a:off x="0" y="0"/>
          <a:ext cx="0" cy="0"/>
          <a:chOff x="0" y="0"/>
          <a:chExt cx="0" cy="0"/>
        </a:xfrm>
      </p:grpSpPr>
      <p:grpSp>
        <p:nvGrpSpPr>
          <p:cNvPr id="11230" name="Google Shape;11230;p389"/>
          <p:cNvGrpSpPr/>
          <p:nvPr/>
        </p:nvGrpSpPr>
        <p:grpSpPr>
          <a:xfrm>
            <a:off x="8430750" y="1225934"/>
            <a:ext cx="2691676" cy="2691631"/>
            <a:chOff x="5165750" y="-1146341"/>
            <a:chExt cx="2691676" cy="2691631"/>
          </a:xfrm>
        </p:grpSpPr>
        <p:sp>
          <p:nvSpPr>
            <p:cNvPr id="11231" name="Google Shape;11231;p38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38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38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38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38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38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38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38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38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389"/>
          <p:cNvGrpSpPr/>
          <p:nvPr/>
        </p:nvGrpSpPr>
        <p:grpSpPr>
          <a:xfrm>
            <a:off x="713225" y="4828856"/>
            <a:ext cx="2790375" cy="64975"/>
            <a:chOff x="5954300" y="4334988"/>
            <a:chExt cx="2790375" cy="64975"/>
          </a:xfrm>
        </p:grpSpPr>
        <p:sp>
          <p:nvSpPr>
            <p:cNvPr id="11241" name="Google Shape;11241;p38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38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38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38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38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38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38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38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38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38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38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38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38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38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38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38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38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38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38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38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389"/>
          <p:cNvGrpSpPr/>
          <p:nvPr/>
        </p:nvGrpSpPr>
        <p:grpSpPr>
          <a:xfrm>
            <a:off x="-319052" y="-320208"/>
            <a:ext cx="1604419" cy="1604360"/>
            <a:chOff x="-74975" y="157600"/>
            <a:chExt cx="1604419" cy="1604360"/>
          </a:xfrm>
        </p:grpSpPr>
        <p:sp>
          <p:nvSpPr>
            <p:cNvPr id="11262" name="Google Shape;11262;p38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38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38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38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38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38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38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38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38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1271" name="Shape 11271"/>
        <p:cNvGrpSpPr/>
        <p:nvPr/>
      </p:nvGrpSpPr>
      <p:grpSpPr>
        <a:xfrm>
          <a:off x="0" y="0"/>
          <a:ext cx="0" cy="0"/>
          <a:chOff x="0" y="0"/>
          <a:chExt cx="0" cy="0"/>
        </a:xfrm>
      </p:grpSpPr>
      <p:grpSp>
        <p:nvGrpSpPr>
          <p:cNvPr id="11272" name="Google Shape;11272;p390"/>
          <p:cNvGrpSpPr/>
          <p:nvPr/>
        </p:nvGrpSpPr>
        <p:grpSpPr>
          <a:xfrm>
            <a:off x="7271250" y="3754850"/>
            <a:ext cx="3382300" cy="1993950"/>
            <a:chOff x="1317925" y="2802775"/>
            <a:chExt cx="3382300" cy="1993950"/>
          </a:xfrm>
        </p:grpSpPr>
        <p:sp>
          <p:nvSpPr>
            <p:cNvPr id="11273" name="Google Shape;11273;p39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39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39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39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39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39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39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39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39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39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39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39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390"/>
          <p:cNvGrpSpPr/>
          <p:nvPr/>
        </p:nvGrpSpPr>
        <p:grpSpPr>
          <a:xfrm flipH="1">
            <a:off x="2244842" y="345725"/>
            <a:ext cx="4489475" cy="193775"/>
            <a:chOff x="1784500" y="1867350"/>
            <a:chExt cx="4489475" cy="193775"/>
          </a:xfrm>
        </p:grpSpPr>
        <p:sp>
          <p:nvSpPr>
            <p:cNvPr id="11286" name="Google Shape;11286;p39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39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39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9" name="Google Shape;11289;p390"/>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1293" name="Shape 11293"/>
        <p:cNvGrpSpPr/>
        <p:nvPr/>
      </p:nvGrpSpPr>
      <p:grpSpPr>
        <a:xfrm>
          <a:off x="0" y="0"/>
          <a:ext cx="0" cy="0"/>
          <a:chOff x="0" y="0"/>
          <a:chExt cx="0" cy="0"/>
        </a:xfrm>
      </p:grpSpPr>
      <p:grpSp>
        <p:nvGrpSpPr>
          <p:cNvPr id="11294" name="Google Shape;11294;p392"/>
          <p:cNvGrpSpPr/>
          <p:nvPr/>
        </p:nvGrpSpPr>
        <p:grpSpPr>
          <a:xfrm>
            <a:off x="8295550" y="2437150"/>
            <a:ext cx="631500" cy="721150"/>
            <a:chOff x="6533825" y="4313425"/>
            <a:chExt cx="631500" cy="721150"/>
          </a:xfrm>
        </p:grpSpPr>
        <p:sp>
          <p:nvSpPr>
            <p:cNvPr id="11295" name="Google Shape;11295;p392"/>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392"/>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392"/>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392"/>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392"/>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392"/>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392"/>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392"/>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392"/>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392"/>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392"/>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392"/>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392"/>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392"/>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392"/>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392"/>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392"/>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392"/>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392"/>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392"/>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392"/>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392"/>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392"/>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392"/>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392"/>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392"/>
          <p:cNvGrpSpPr/>
          <p:nvPr/>
        </p:nvGrpSpPr>
        <p:grpSpPr>
          <a:xfrm>
            <a:off x="7271250" y="3754850"/>
            <a:ext cx="3382300" cy="1993950"/>
            <a:chOff x="1317925" y="2802775"/>
            <a:chExt cx="3382300" cy="1993950"/>
          </a:xfrm>
        </p:grpSpPr>
        <p:sp>
          <p:nvSpPr>
            <p:cNvPr id="11321" name="Google Shape;11321;p39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39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39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39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39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39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39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39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39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39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39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39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392"/>
          <p:cNvGrpSpPr/>
          <p:nvPr/>
        </p:nvGrpSpPr>
        <p:grpSpPr>
          <a:xfrm flipH="1">
            <a:off x="2244842" y="4599425"/>
            <a:ext cx="4489475" cy="193775"/>
            <a:chOff x="1784500" y="1867350"/>
            <a:chExt cx="4489475" cy="193775"/>
          </a:xfrm>
        </p:grpSpPr>
        <p:sp>
          <p:nvSpPr>
            <p:cNvPr id="11334" name="Google Shape;11334;p39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39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39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392"/>
          <p:cNvGrpSpPr/>
          <p:nvPr/>
        </p:nvGrpSpPr>
        <p:grpSpPr>
          <a:xfrm>
            <a:off x="2328517" y="345725"/>
            <a:ext cx="4489475" cy="193775"/>
            <a:chOff x="1784500" y="1867350"/>
            <a:chExt cx="4489475" cy="193775"/>
          </a:xfrm>
        </p:grpSpPr>
        <p:sp>
          <p:nvSpPr>
            <p:cNvPr id="11338" name="Google Shape;11338;p39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39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39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1" name="Google Shape;11341;p392"/>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342" name="Google Shape;11342;p392"/>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343" name="Shape 11343"/>
        <p:cNvGrpSpPr/>
        <p:nvPr/>
      </p:nvGrpSpPr>
      <p:grpSpPr>
        <a:xfrm>
          <a:off x="0" y="0"/>
          <a:ext cx="0" cy="0"/>
          <a:chOff x="0" y="0"/>
          <a:chExt cx="0" cy="0"/>
        </a:xfrm>
      </p:grpSpPr>
      <p:grpSp>
        <p:nvGrpSpPr>
          <p:cNvPr id="11344" name="Google Shape;11344;p393"/>
          <p:cNvGrpSpPr/>
          <p:nvPr/>
        </p:nvGrpSpPr>
        <p:grpSpPr>
          <a:xfrm>
            <a:off x="3941292" y="345725"/>
            <a:ext cx="4489475" cy="193775"/>
            <a:chOff x="1784500" y="1867350"/>
            <a:chExt cx="4489475" cy="193775"/>
          </a:xfrm>
        </p:grpSpPr>
        <p:sp>
          <p:nvSpPr>
            <p:cNvPr id="11345" name="Google Shape;11345;p39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39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39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393"/>
          <p:cNvGrpSpPr/>
          <p:nvPr/>
        </p:nvGrpSpPr>
        <p:grpSpPr>
          <a:xfrm rot="10800000">
            <a:off x="-1421297" y="-502690"/>
            <a:ext cx="3382300" cy="1993950"/>
            <a:chOff x="1317925" y="2802775"/>
            <a:chExt cx="3382300" cy="1993950"/>
          </a:xfrm>
        </p:grpSpPr>
        <p:sp>
          <p:nvSpPr>
            <p:cNvPr id="11349" name="Google Shape;11349;p39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39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39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39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39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39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39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39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39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39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39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39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393"/>
          <p:cNvGrpSpPr/>
          <p:nvPr/>
        </p:nvGrpSpPr>
        <p:grpSpPr>
          <a:xfrm>
            <a:off x="5640400" y="4566944"/>
            <a:ext cx="2790375" cy="64975"/>
            <a:chOff x="5954300" y="4334988"/>
            <a:chExt cx="2790375" cy="64975"/>
          </a:xfrm>
        </p:grpSpPr>
        <p:sp>
          <p:nvSpPr>
            <p:cNvPr id="11362" name="Google Shape;11362;p39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39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39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39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39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39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39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39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39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39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39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39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39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39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39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39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39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39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39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39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2" name="Google Shape;11382;p393"/>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1383" name="Google Shape;11383;p393"/>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1384" name="Google Shape;11384;p393"/>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385" name="Shape 11385"/>
        <p:cNvGrpSpPr/>
        <p:nvPr/>
      </p:nvGrpSpPr>
      <p:grpSpPr>
        <a:xfrm>
          <a:off x="0" y="0"/>
          <a:ext cx="0" cy="0"/>
          <a:chOff x="0" y="0"/>
          <a:chExt cx="0" cy="0"/>
        </a:xfrm>
      </p:grpSpPr>
      <p:sp>
        <p:nvSpPr>
          <p:cNvPr id="11386" name="Google Shape;11386;p394"/>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387" name="Google Shape;11387;p394"/>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388" name="Google Shape;11388;p394"/>
          <p:cNvGrpSpPr/>
          <p:nvPr/>
        </p:nvGrpSpPr>
        <p:grpSpPr>
          <a:xfrm>
            <a:off x="-1517425" y="451459"/>
            <a:ext cx="2691676" cy="2691631"/>
            <a:chOff x="5165750" y="-1146341"/>
            <a:chExt cx="2691676" cy="2691631"/>
          </a:xfrm>
        </p:grpSpPr>
        <p:sp>
          <p:nvSpPr>
            <p:cNvPr id="11389" name="Google Shape;11389;p39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39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39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39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39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39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39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39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39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394"/>
          <p:cNvGrpSpPr/>
          <p:nvPr/>
        </p:nvGrpSpPr>
        <p:grpSpPr>
          <a:xfrm>
            <a:off x="8123432" y="423291"/>
            <a:ext cx="2471175" cy="2747975"/>
            <a:chOff x="7398357" y="-662077"/>
            <a:chExt cx="2471175" cy="2747975"/>
          </a:xfrm>
        </p:grpSpPr>
        <p:sp>
          <p:nvSpPr>
            <p:cNvPr id="11399" name="Google Shape;11399;p394"/>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394"/>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394"/>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394"/>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394"/>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394"/>
          <p:cNvGrpSpPr/>
          <p:nvPr/>
        </p:nvGrpSpPr>
        <p:grpSpPr>
          <a:xfrm>
            <a:off x="3176825" y="4828856"/>
            <a:ext cx="2790375" cy="64975"/>
            <a:chOff x="5954300" y="4334988"/>
            <a:chExt cx="2790375" cy="64975"/>
          </a:xfrm>
        </p:grpSpPr>
        <p:sp>
          <p:nvSpPr>
            <p:cNvPr id="11405" name="Google Shape;11405;p39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39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39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39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39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39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39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39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39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39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39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39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39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39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39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39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39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39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39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39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425" name="Shape 11425"/>
        <p:cNvGrpSpPr/>
        <p:nvPr/>
      </p:nvGrpSpPr>
      <p:grpSpPr>
        <a:xfrm>
          <a:off x="0" y="0"/>
          <a:ext cx="0" cy="0"/>
          <a:chOff x="0" y="0"/>
          <a:chExt cx="0" cy="0"/>
        </a:xfrm>
      </p:grpSpPr>
      <p:grpSp>
        <p:nvGrpSpPr>
          <p:cNvPr id="11426" name="Google Shape;11426;p395"/>
          <p:cNvGrpSpPr/>
          <p:nvPr/>
        </p:nvGrpSpPr>
        <p:grpSpPr>
          <a:xfrm flipH="1">
            <a:off x="7919517" y="3983460"/>
            <a:ext cx="1895833" cy="1895866"/>
            <a:chOff x="3835450" y="-252000"/>
            <a:chExt cx="1445325" cy="1445350"/>
          </a:xfrm>
        </p:grpSpPr>
        <p:sp>
          <p:nvSpPr>
            <p:cNvPr id="11427" name="Google Shape;11427;p39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39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39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39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39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395"/>
          <p:cNvGrpSpPr/>
          <p:nvPr/>
        </p:nvGrpSpPr>
        <p:grpSpPr>
          <a:xfrm flipH="1">
            <a:off x="-1513236" y="3983450"/>
            <a:ext cx="3382300" cy="1993950"/>
            <a:chOff x="1317925" y="2802775"/>
            <a:chExt cx="3382300" cy="1993950"/>
          </a:xfrm>
        </p:grpSpPr>
        <p:sp>
          <p:nvSpPr>
            <p:cNvPr id="11433" name="Google Shape;11433;p39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39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39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39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39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39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39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39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39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39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39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39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395"/>
          <p:cNvGrpSpPr/>
          <p:nvPr/>
        </p:nvGrpSpPr>
        <p:grpSpPr>
          <a:xfrm>
            <a:off x="-1021739" y="0"/>
            <a:ext cx="1734954" cy="1734954"/>
            <a:chOff x="6340050" y="754850"/>
            <a:chExt cx="1595800" cy="1595800"/>
          </a:xfrm>
        </p:grpSpPr>
        <p:sp>
          <p:nvSpPr>
            <p:cNvPr id="11446" name="Google Shape;11446;p39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39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39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395"/>
          <p:cNvGrpSpPr/>
          <p:nvPr/>
        </p:nvGrpSpPr>
        <p:grpSpPr>
          <a:xfrm flipH="1">
            <a:off x="7855963" y="-320208"/>
            <a:ext cx="1604419" cy="1604360"/>
            <a:chOff x="-74975" y="157600"/>
            <a:chExt cx="1604419" cy="1604360"/>
          </a:xfrm>
        </p:grpSpPr>
        <p:sp>
          <p:nvSpPr>
            <p:cNvPr id="11450" name="Google Shape;11450;p39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39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39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39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39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39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39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39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39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9" name="Google Shape;11459;p395"/>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460" name="Google Shape;11460;p395"/>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461" name="Google Shape;11461;p39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462" name="Shape 11462"/>
        <p:cNvGrpSpPr/>
        <p:nvPr/>
      </p:nvGrpSpPr>
      <p:grpSpPr>
        <a:xfrm>
          <a:off x="0" y="0"/>
          <a:ext cx="0" cy="0"/>
          <a:chOff x="0" y="0"/>
          <a:chExt cx="0" cy="0"/>
        </a:xfrm>
      </p:grpSpPr>
      <p:grpSp>
        <p:nvGrpSpPr>
          <p:cNvPr id="11463" name="Google Shape;11463;p396"/>
          <p:cNvGrpSpPr/>
          <p:nvPr/>
        </p:nvGrpSpPr>
        <p:grpSpPr>
          <a:xfrm>
            <a:off x="8295561" y="0"/>
            <a:ext cx="1734954" cy="1734954"/>
            <a:chOff x="6340050" y="754850"/>
            <a:chExt cx="1595800" cy="1595800"/>
          </a:xfrm>
        </p:grpSpPr>
        <p:sp>
          <p:nvSpPr>
            <p:cNvPr id="11464" name="Google Shape;11464;p39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39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39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396"/>
          <p:cNvGrpSpPr/>
          <p:nvPr/>
        </p:nvGrpSpPr>
        <p:grpSpPr>
          <a:xfrm rot="5400000">
            <a:off x="-330326" y="711337"/>
            <a:ext cx="1351125" cy="232319"/>
            <a:chOff x="5486725" y="543869"/>
            <a:chExt cx="1351125" cy="232319"/>
          </a:xfrm>
        </p:grpSpPr>
        <p:sp>
          <p:nvSpPr>
            <p:cNvPr id="11468" name="Google Shape;11468;p39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39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39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39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39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39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39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39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39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39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39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39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39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39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39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39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39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39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39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39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8" name="Google Shape;11488;p39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489" name="Shape 11489"/>
        <p:cNvGrpSpPr/>
        <p:nvPr/>
      </p:nvGrpSpPr>
      <p:grpSpPr>
        <a:xfrm>
          <a:off x="0" y="0"/>
          <a:ext cx="0" cy="0"/>
          <a:chOff x="0" y="0"/>
          <a:chExt cx="0" cy="0"/>
        </a:xfrm>
      </p:grpSpPr>
      <p:sp>
        <p:nvSpPr>
          <p:cNvPr id="11490" name="Google Shape;11490;p397"/>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1491" name="Google Shape;11491;p39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492" name="Google Shape;11492;p397"/>
          <p:cNvGrpSpPr/>
          <p:nvPr/>
        </p:nvGrpSpPr>
        <p:grpSpPr>
          <a:xfrm flipH="1">
            <a:off x="2327258" y="4599425"/>
            <a:ext cx="4489475" cy="193775"/>
            <a:chOff x="1784500" y="1867350"/>
            <a:chExt cx="4489475" cy="193775"/>
          </a:xfrm>
        </p:grpSpPr>
        <p:sp>
          <p:nvSpPr>
            <p:cNvPr id="11493" name="Google Shape;11493;p39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39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39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397"/>
          <p:cNvGrpSpPr/>
          <p:nvPr/>
        </p:nvGrpSpPr>
        <p:grpSpPr>
          <a:xfrm>
            <a:off x="245325" y="539500"/>
            <a:ext cx="199875" cy="721150"/>
            <a:chOff x="188762" y="539500"/>
            <a:chExt cx="199875" cy="721150"/>
          </a:xfrm>
        </p:grpSpPr>
        <p:sp>
          <p:nvSpPr>
            <p:cNvPr id="11497" name="Google Shape;11497;p397"/>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397"/>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397"/>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397"/>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397"/>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397"/>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397"/>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397"/>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397"/>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397"/>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1507" name="Shape 11507"/>
        <p:cNvGrpSpPr/>
        <p:nvPr/>
      </p:nvGrpSpPr>
      <p:grpSpPr>
        <a:xfrm>
          <a:off x="0" y="0"/>
          <a:ext cx="0" cy="0"/>
          <a:chOff x="0" y="0"/>
          <a:chExt cx="0" cy="0"/>
        </a:xfrm>
      </p:grpSpPr>
      <p:sp>
        <p:nvSpPr>
          <p:cNvPr id="11508" name="Google Shape;11508;p398"/>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1509" name="Google Shape;11509;p398"/>
          <p:cNvGrpSpPr/>
          <p:nvPr/>
        </p:nvGrpSpPr>
        <p:grpSpPr>
          <a:xfrm>
            <a:off x="2327254" y="345725"/>
            <a:ext cx="4489475" cy="193775"/>
            <a:chOff x="1784500" y="1867350"/>
            <a:chExt cx="4489475" cy="193775"/>
          </a:xfrm>
        </p:grpSpPr>
        <p:sp>
          <p:nvSpPr>
            <p:cNvPr id="11510" name="Google Shape;11510;p39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39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39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398"/>
          <p:cNvGrpSpPr/>
          <p:nvPr/>
        </p:nvGrpSpPr>
        <p:grpSpPr>
          <a:xfrm>
            <a:off x="-1796498" y="2571754"/>
            <a:ext cx="2791286" cy="2599651"/>
            <a:chOff x="-1466486" y="2736279"/>
            <a:chExt cx="2791286" cy="2599651"/>
          </a:xfrm>
        </p:grpSpPr>
        <p:sp>
          <p:nvSpPr>
            <p:cNvPr id="11514" name="Google Shape;11514;p398"/>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5" name="Google Shape;11515;p398"/>
            <p:cNvGrpSpPr/>
            <p:nvPr/>
          </p:nvGrpSpPr>
          <p:grpSpPr>
            <a:xfrm>
              <a:off x="713226" y="3730956"/>
              <a:ext cx="611574" cy="610281"/>
              <a:chOff x="4496550" y="2819475"/>
              <a:chExt cx="366300" cy="365525"/>
            </a:xfrm>
          </p:grpSpPr>
          <p:sp>
            <p:nvSpPr>
              <p:cNvPr id="11516" name="Google Shape;11516;p39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39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18" name="Google Shape;11518;p398"/>
          <p:cNvGrpSpPr/>
          <p:nvPr/>
        </p:nvGrpSpPr>
        <p:grpSpPr>
          <a:xfrm>
            <a:off x="245325" y="539500"/>
            <a:ext cx="199875" cy="721150"/>
            <a:chOff x="188762" y="539500"/>
            <a:chExt cx="199875" cy="721150"/>
          </a:xfrm>
        </p:grpSpPr>
        <p:sp>
          <p:nvSpPr>
            <p:cNvPr id="11519" name="Google Shape;11519;p398"/>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398"/>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398"/>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398"/>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398"/>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398"/>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398"/>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398"/>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398"/>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398"/>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398"/>
          <p:cNvGrpSpPr/>
          <p:nvPr/>
        </p:nvGrpSpPr>
        <p:grpSpPr>
          <a:xfrm>
            <a:off x="1867687" y="4204297"/>
            <a:ext cx="1895833" cy="1895866"/>
            <a:chOff x="3835450" y="-252000"/>
            <a:chExt cx="1445325" cy="1445350"/>
          </a:xfrm>
        </p:grpSpPr>
        <p:sp>
          <p:nvSpPr>
            <p:cNvPr id="11530" name="Google Shape;11530;p398"/>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398"/>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398"/>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398"/>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398"/>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535" name="Shape 11535"/>
        <p:cNvGrpSpPr/>
        <p:nvPr/>
      </p:nvGrpSpPr>
      <p:grpSpPr>
        <a:xfrm>
          <a:off x="0" y="0"/>
          <a:ext cx="0" cy="0"/>
          <a:chOff x="0" y="0"/>
          <a:chExt cx="0" cy="0"/>
        </a:xfrm>
      </p:grpSpPr>
      <p:sp>
        <p:nvSpPr>
          <p:cNvPr id="11536" name="Google Shape;11536;p399"/>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537" name="Google Shape;11537;p399"/>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11538" name="Google Shape;11538;p399"/>
          <p:cNvGrpSpPr/>
          <p:nvPr/>
        </p:nvGrpSpPr>
        <p:grpSpPr>
          <a:xfrm>
            <a:off x="3176813" y="4566944"/>
            <a:ext cx="2790375" cy="64975"/>
            <a:chOff x="5954300" y="4334988"/>
            <a:chExt cx="2790375" cy="64975"/>
          </a:xfrm>
        </p:grpSpPr>
        <p:sp>
          <p:nvSpPr>
            <p:cNvPr id="11539" name="Google Shape;11539;p39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39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39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39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39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39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39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39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39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39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39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39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39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39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39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39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39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39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39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39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559" name="Shape 11559"/>
        <p:cNvGrpSpPr/>
        <p:nvPr/>
      </p:nvGrpSpPr>
      <p:grpSpPr>
        <a:xfrm>
          <a:off x="0" y="0"/>
          <a:ext cx="0" cy="0"/>
          <a:chOff x="0" y="0"/>
          <a:chExt cx="0" cy="0"/>
        </a:xfrm>
      </p:grpSpPr>
      <p:sp>
        <p:nvSpPr>
          <p:cNvPr id="11560" name="Google Shape;11560;p400"/>
          <p:cNvSpPr/>
          <p:nvPr>
            <p:ph idx="2" type="pic"/>
          </p:nvPr>
        </p:nvSpPr>
        <p:spPr>
          <a:xfrm>
            <a:off x="-285325" y="-160500"/>
            <a:ext cx="9714600" cy="5464500"/>
          </a:xfrm>
          <a:prstGeom prst="rect">
            <a:avLst/>
          </a:prstGeom>
          <a:noFill/>
          <a:ln>
            <a:noFill/>
          </a:ln>
        </p:spPr>
      </p:sp>
      <p:sp>
        <p:nvSpPr>
          <p:cNvPr id="11561" name="Google Shape;11561;p400"/>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562" name="Shape 11562"/>
        <p:cNvGrpSpPr/>
        <p:nvPr/>
      </p:nvGrpSpPr>
      <p:grpSpPr>
        <a:xfrm>
          <a:off x="0" y="0"/>
          <a:ext cx="0" cy="0"/>
          <a:chOff x="0" y="0"/>
          <a:chExt cx="0" cy="0"/>
        </a:xfrm>
      </p:grpSpPr>
      <p:sp>
        <p:nvSpPr>
          <p:cNvPr id="11563" name="Google Shape;11563;p401"/>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564" name="Google Shape;11564;p401"/>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11565" name="Google Shape;11565;p401"/>
          <p:cNvGrpSpPr/>
          <p:nvPr/>
        </p:nvGrpSpPr>
        <p:grpSpPr>
          <a:xfrm flipH="1">
            <a:off x="7692469" y="-505328"/>
            <a:ext cx="1895833" cy="1895866"/>
            <a:chOff x="3835450" y="-252000"/>
            <a:chExt cx="1445325" cy="1445350"/>
          </a:xfrm>
        </p:grpSpPr>
        <p:sp>
          <p:nvSpPr>
            <p:cNvPr id="11566" name="Google Shape;11566;p40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40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40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40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40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401"/>
          <p:cNvGrpSpPr/>
          <p:nvPr/>
        </p:nvGrpSpPr>
        <p:grpSpPr>
          <a:xfrm flipH="1">
            <a:off x="-1466486" y="3754850"/>
            <a:ext cx="3382300" cy="1993950"/>
            <a:chOff x="1317925" y="2802775"/>
            <a:chExt cx="3382300" cy="1993950"/>
          </a:xfrm>
        </p:grpSpPr>
        <p:sp>
          <p:nvSpPr>
            <p:cNvPr id="11572" name="Google Shape;11572;p40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40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40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40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40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40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40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40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40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40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40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40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401"/>
          <p:cNvGrpSpPr/>
          <p:nvPr/>
        </p:nvGrpSpPr>
        <p:grpSpPr>
          <a:xfrm flipH="1">
            <a:off x="7862264" y="2736279"/>
            <a:ext cx="2791286" cy="2599651"/>
            <a:chOff x="-1466486" y="2736279"/>
            <a:chExt cx="2791286" cy="2599651"/>
          </a:xfrm>
        </p:grpSpPr>
        <p:sp>
          <p:nvSpPr>
            <p:cNvPr id="11585" name="Google Shape;11585;p401"/>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6" name="Google Shape;11586;p401"/>
            <p:cNvGrpSpPr/>
            <p:nvPr/>
          </p:nvGrpSpPr>
          <p:grpSpPr>
            <a:xfrm>
              <a:off x="713226" y="3730956"/>
              <a:ext cx="611574" cy="610281"/>
              <a:chOff x="4496550" y="2819475"/>
              <a:chExt cx="366300" cy="365525"/>
            </a:xfrm>
          </p:grpSpPr>
          <p:sp>
            <p:nvSpPr>
              <p:cNvPr id="11587" name="Google Shape;11587;p40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40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1589" name="Shape 11589"/>
        <p:cNvGrpSpPr/>
        <p:nvPr/>
      </p:nvGrpSpPr>
      <p:grpSpPr>
        <a:xfrm>
          <a:off x="0" y="0"/>
          <a:ext cx="0" cy="0"/>
          <a:chOff x="0" y="0"/>
          <a:chExt cx="0" cy="0"/>
        </a:xfrm>
      </p:grpSpPr>
    </p:spTree>
  </p:cSld>
  <p:clrMapOvr>
    <a:masterClrMapping/>
  </p:clrMapOvr>
</p:sldLayout>
</file>

<file path=ppt/slideLayouts/slideLayout3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1590" name="Shape 11590"/>
        <p:cNvGrpSpPr/>
        <p:nvPr/>
      </p:nvGrpSpPr>
      <p:grpSpPr>
        <a:xfrm>
          <a:off x="0" y="0"/>
          <a:ext cx="0" cy="0"/>
          <a:chOff x="0" y="0"/>
          <a:chExt cx="0" cy="0"/>
        </a:xfrm>
      </p:grpSpPr>
      <p:sp>
        <p:nvSpPr>
          <p:cNvPr id="11591" name="Google Shape;11591;p403"/>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2" name="Google Shape;11592;p403"/>
          <p:cNvGrpSpPr/>
          <p:nvPr/>
        </p:nvGrpSpPr>
        <p:grpSpPr>
          <a:xfrm>
            <a:off x="8430750" y="407034"/>
            <a:ext cx="2691676" cy="2691631"/>
            <a:chOff x="5165750" y="-1146341"/>
            <a:chExt cx="2691676" cy="2691631"/>
          </a:xfrm>
        </p:grpSpPr>
        <p:sp>
          <p:nvSpPr>
            <p:cNvPr id="11593" name="Google Shape;11593;p40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40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40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40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40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40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40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40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40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403"/>
          <p:cNvGrpSpPr/>
          <p:nvPr/>
        </p:nvGrpSpPr>
        <p:grpSpPr>
          <a:xfrm>
            <a:off x="5640400" y="4828856"/>
            <a:ext cx="2790375" cy="64975"/>
            <a:chOff x="5954300" y="4334988"/>
            <a:chExt cx="2790375" cy="64975"/>
          </a:xfrm>
        </p:grpSpPr>
        <p:sp>
          <p:nvSpPr>
            <p:cNvPr id="11603" name="Google Shape;11603;p40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40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40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40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40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40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40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40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40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40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40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40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40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40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40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40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40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40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40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40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403"/>
          <p:cNvGrpSpPr/>
          <p:nvPr/>
        </p:nvGrpSpPr>
        <p:grpSpPr>
          <a:xfrm>
            <a:off x="-319052" y="-320208"/>
            <a:ext cx="1604419" cy="1604360"/>
            <a:chOff x="-74975" y="157600"/>
            <a:chExt cx="1604419" cy="1604360"/>
          </a:xfrm>
        </p:grpSpPr>
        <p:sp>
          <p:nvSpPr>
            <p:cNvPr id="11624" name="Google Shape;11624;p40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40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40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40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40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40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40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40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40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3" name="Google Shape;11633;p403"/>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634" name="Google Shape;11634;p403"/>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635" name="Google Shape;11635;p403"/>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636" name="Google Shape;11636;p403"/>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637" name="Google Shape;11637;p403"/>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638" name="Google Shape;11638;p403"/>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639" name="Google Shape;11639;p403"/>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1640" name="Google Shape;11640;p403"/>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641" name="Google Shape;11641;p403"/>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642" name="Google Shape;11642;p403"/>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643" name="Google Shape;11643;p403"/>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644" name="Google Shape;11644;p403"/>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645" name="Google Shape;11645;p403"/>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646" name="Shape 11646"/>
        <p:cNvGrpSpPr/>
        <p:nvPr/>
      </p:nvGrpSpPr>
      <p:grpSpPr>
        <a:xfrm>
          <a:off x="0" y="0"/>
          <a:ext cx="0" cy="0"/>
          <a:chOff x="0" y="0"/>
          <a:chExt cx="0" cy="0"/>
        </a:xfrm>
      </p:grpSpPr>
      <p:sp>
        <p:nvSpPr>
          <p:cNvPr id="11647" name="Google Shape;11647;p404"/>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1648" name="Google Shape;11648;p404"/>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1649" name="Google Shape;11649;p404"/>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0" name="Google Shape;11650;p404"/>
          <p:cNvGrpSpPr/>
          <p:nvPr/>
        </p:nvGrpSpPr>
        <p:grpSpPr>
          <a:xfrm>
            <a:off x="7084938" y="3253609"/>
            <a:ext cx="2691676" cy="2691631"/>
            <a:chOff x="5165750" y="-1146341"/>
            <a:chExt cx="2691676" cy="2691631"/>
          </a:xfrm>
        </p:grpSpPr>
        <p:sp>
          <p:nvSpPr>
            <p:cNvPr id="11651" name="Google Shape;11651;p40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40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40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40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40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40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40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40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40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404"/>
          <p:cNvGrpSpPr/>
          <p:nvPr/>
        </p:nvGrpSpPr>
        <p:grpSpPr>
          <a:xfrm>
            <a:off x="3176813" y="507006"/>
            <a:ext cx="2790375" cy="64975"/>
            <a:chOff x="5954300" y="4334988"/>
            <a:chExt cx="2790375" cy="64975"/>
          </a:xfrm>
        </p:grpSpPr>
        <p:sp>
          <p:nvSpPr>
            <p:cNvPr id="11661" name="Google Shape;11661;p40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40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40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40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40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40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40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40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40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40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40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40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40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40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40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40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40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40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40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40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1681" name="Shape 11681"/>
        <p:cNvGrpSpPr/>
        <p:nvPr/>
      </p:nvGrpSpPr>
      <p:grpSpPr>
        <a:xfrm>
          <a:off x="0" y="0"/>
          <a:ext cx="0" cy="0"/>
          <a:chOff x="0" y="0"/>
          <a:chExt cx="0" cy="0"/>
        </a:xfrm>
      </p:grpSpPr>
      <p:sp>
        <p:nvSpPr>
          <p:cNvPr id="11682" name="Google Shape;11682;p405"/>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683" name="Google Shape;11683;p405"/>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684" name="Google Shape;11684;p405"/>
          <p:cNvGrpSpPr/>
          <p:nvPr/>
        </p:nvGrpSpPr>
        <p:grpSpPr>
          <a:xfrm>
            <a:off x="872100" y="4492283"/>
            <a:ext cx="1351125" cy="232319"/>
            <a:chOff x="5486725" y="543869"/>
            <a:chExt cx="1351125" cy="232319"/>
          </a:xfrm>
        </p:grpSpPr>
        <p:sp>
          <p:nvSpPr>
            <p:cNvPr id="11685" name="Google Shape;11685;p405"/>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405"/>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405"/>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405"/>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405"/>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405"/>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405"/>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405"/>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405"/>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405"/>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405"/>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405"/>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405"/>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405"/>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405"/>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405"/>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405"/>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405"/>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405"/>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405"/>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1705" name="Shape 11705"/>
        <p:cNvGrpSpPr/>
        <p:nvPr/>
      </p:nvGrpSpPr>
      <p:grpSpPr>
        <a:xfrm>
          <a:off x="0" y="0"/>
          <a:ext cx="0" cy="0"/>
          <a:chOff x="0" y="0"/>
          <a:chExt cx="0" cy="0"/>
        </a:xfrm>
      </p:grpSpPr>
      <p:grpSp>
        <p:nvGrpSpPr>
          <p:cNvPr id="11706" name="Google Shape;11706;p406"/>
          <p:cNvGrpSpPr/>
          <p:nvPr/>
        </p:nvGrpSpPr>
        <p:grpSpPr>
          <a:xfrm>
            <a:off x="-319052" y="-320208"/>
            <a:ext cx="1604419" cy="1604360"/>
            <a:chOff x="-74975" y="157600"/>
            <a:chExt cx="1604419" cy="1604360"/>
          </a:xfrm>
        </p:grpSpPr>
        <p:sp>
          <p:nvSpPr>
            <p:cNvPr id="11707" name="Google Shape;11707;p40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40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40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40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40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40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40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40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40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406"/>
          <p:cNvGrpSpPr/>
          <p:nvPr/>
        </p:nvGrpSpPr>
        <p:grpSpPr>
          <a:xfrm>
            <a:off x="8430774" y="-327975"/>
            <a:ext cx="1734954" cy="1734954"/>
            <a:chOff x="6340050" y="754850"/>
            <a:chExt cx="1595800" cy="1595800"/>
          </a:xfrm>
        </p:grpSpPr>
        <p:sp>
          <p:nvSpPr>
            <p:cNvPr id="11717" name="Google Shape;11717;p40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40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40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406"/>
          <p:cNvGrpSpPr/>
          <p:nvPr/>
        </p:nvGrpSpPr>
        <p:grpSpPr>
          <a:xfrm>
            <a:off x="5274346" y="4599424"/>
            <a:ext cx="1351125" cy="232319"/>
            <a:chOff x="5486725" y="543869"/>
            <a:chExt cx="1351125" cy="232319"/>
          </a:xfrm>
        </p:grpSpPr>
        <p:sp>
          <p:nvSpPr>
            <p:cNvPr id="11721" name="Google Shape;11721;p40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40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40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40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40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40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40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40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40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40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40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40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40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40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40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40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40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40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40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40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1" name="Google Shape;11741;p406"/>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742" name="Google Shape;11742;p406"/>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1743" name="Google Shape;11743;p406"/>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3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1744" name="Shape 11744"/>
        <p:cNvGrpSpPr/>
        <p:nvPr/>
      </p:nvGrpSpPr>
      <p:grpSpPr>
        <a:xfrm>
          <a:off x="0" y="0"/>
          <a:ext cx="0" cy="0"/>
          <a:chOff x="0" y="0"/>
          <a:chExt cx="0" cy="0"/>
        </a:xfrm>
      </p:grpSpPr>
      <p:sp>
        <p:nvSpPr>
          <p:cNvPr id="11745" name="Google Shape;11745;p407"/>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746" name="Google Shape;11746;p407"/>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1747" name="Google Shape;11747;p407"/>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8" name="Google Shape;11748;p407"/>
          <p:cNvGrpSpPr/>
          <p:nvPr/>
        </p:nvGrpSpPr>
        <p:grpSpPr>
          <a:xfrm>
            <a:off x="8430750" y="407034"/>
            <a:ext cx="2691676" cy="2691631"/>
            <a:chOff x="5165750" y="-1146341"/>
            <a:chExt cx="2691676" cy="2691631"/>
          </a:xfrm>
        </p:grpSpPr>
        <p:sp>
          <p:nvSpPr>
            <p:cNvPr id="11749" name="Google Shape;11749;p40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40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40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40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40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40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40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40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40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407"/>
          <p:cNvGrpSpPr/>
          <p:nvPr/>
        </p:nvGrpSpPr>
        <p:grpSpPr>
          <a:xfrm>
            <a:off x="5640400" y="4828856"/>
            <a:ext cx="2790375" cy="64975"/>
            <a:chOff x="5954300" y="4334988"/>
            <a:chExt cx="2790375" cy="64975"/>
          </a:xfrm>
        </p:grpSpPr>
        <p:sp>
          <p:nvSpPr>
            <p:cNvPr id="11759" name="Google Shape;11759;p40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40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40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40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40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40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40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40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40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40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40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40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40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40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40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40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40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40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40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40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407"/>
          <p:cNvGrpSpPr/>
          <p:nvPr/>
        </p:nvGrpSpPr>
        <p:grpSpPr>
          <a:xfrm>
            <a:off x="-319052" y="-320208"/>
            <a:ext cx="1604419" cy="1604360"/>
            <a:chOff x="-74975" y="157600"/>
            <a:chExt cx="1604419" cy="1604360"/>
          </a:xfrm>
        </p:grpSpPr>
        <p:sp>
          <p:nvSpPr>
            <p:cNvPr id="11780" name="Google Shape;11780;p40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40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40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40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40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40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40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40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40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1789" name="Shape 11789"/>
        <p:cNvGrpSpPr/>
        <p:nvPr/>
      </p:nvGrpSpPr>
      <p:grpSpPr>
        <a:xfrm>
          <a:off x="0" y="0"/>
          <a:ext cx="0" cy="0"/>
          <a:chOff x="0" y="0"/>
          <a:chExt cx="0" cy="0"/>
        </a:xfrm>
      </p:grpSpPr>
      <p:sp>
        <p:nvSpPr>
          <p:cNvPr id="11790" name="Google Shape;11790;p408"/>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1791" name="Google Shape;11791;p408"/>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792" name="Google Shape;11792;p408"/>
          <p:cNvGrpSpPr/>
          <p:nvPr/>
        </p:nvGrpSpPr>
        <p:grpSpPr>
          <a:xfrm flipH="1">
            <a:off x="2327254" y="4599425"/>
            <a:ext cx="4489475" cy="193775"/>
            <a:chOff x="1784500" y="1867350"/>
            <a:chExt cx="4489475" cy="193775"/>
          </a:xfrm>
        </p:grpSpPr>
        <p:sp>
          <p:nvSpPr>
            <p:cNvPr id="11793" name="Google Shape;11793;p40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40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40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408"/>
          <p:cNvGrpSpPr/>
          <p:nvPr/>
        </p:nvGrpSpPr>
        <p:grpSpPr>
          <a:xfrm flipH="1" rot="10800000">
            <a:off x="7381130" y="-502690"/>
            <a:ext cx="3382300" cy="1993950"/>
            <a:chOff x="1317925" y="2802775"/>
            <a:chExt cx="3382300" cy="1993950"/>
          </a:xfrm>
        </p:grpSpPr>
        <p:sp>
          <p:nvSpPr>
            <p:cNvPr id="11797" name="Google Shape;11797;p40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40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40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40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40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40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40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40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40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40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40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40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408"/>
          <p:cNvGrpSpPr/>
          <p:nvPr/>
        </p:nvGrpSpPr>
        <p:grpSpPr>
          <a:xfrm>
            <a:off x="-1021726" y="1704275"/>
            <a:ext cx="1734954" cy="1734954"/>
            <a:chOff x="6340050" y="754850"/>
            <a:chExt cx="1595800" cy="1595800"/>
          </a:xfrm>
        </p:grpSpPr>
        <p:sp>
          <p:nvSpPr>
            <p:cNvPr id="11810" name="Google Shape;11810;p40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40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40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1813" name="Shape 11813"/>
        <p:cNvGrpSpPr/>
        <p:nvPr/>
      </p:nvGrpSpPr>
      <p:grpSpPr>
        <a:xfrm>
          <a:off x="0" y="0"/>
          <a:ext cx="0" cy="0"/>
          <a:chOff x="0" y="0"/>
          <a:chExt cx="0" cy="0"/>
        </a:xfrm>
      </p:grpSpPr>
      <p:sp>
        <p:nvSpPr>
          <p:cNvPr id="11814" name="Google Shape;11814;p409"/>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5" name="Google Shape;11815;p409"/>
          <p:cNvGrpSpPr/>
          <p:nvPr/>
        </p:nvGrpSpPr>
        <p:grpSpPr>
          <a:xfrm>
            <a:off x="-1978450" y="1225934"/>
            <a:ext cx="2691676" cy="2691631"/>
            <a:chOff x="5165750" y="-1146341"/>
            <a:chExt cx="2691676" cy="2691631"/>
          </a:xfrm>
        </p:grpSpPr>
        <p:sp>
          <p:nvSpPr>
            <p:cNvPr id="11816" name="Google Shape;11816;p40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40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40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40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40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40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40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40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40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409"/>
          <p:cNvGrpSpPr/>
          <p:nvPr/>
        </p:nvGrpSpPr>
        <p:grpSpPr>
          <a:xfrm>
            <a:off x="8430782" y="539079"/>
            <a:ext cx="2471175" cy="2747975"/>
            <a:chOff x="7398357" y="-662077"/>
            <a:chExt cx="2471175" cy="2747975"/>
          </a:xfrm>
        </p:grpSpPr>
        <p:sp>
          <p:nvSpPr>
            <p:cNvPr id="11826" name="Google Shape;11826;p40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40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40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40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40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1" name="Google Shape;11831;p409"/>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832" name="Google Shape;11832;p409"/>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833" name="Google Shape;11833;p409"/>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834" name="Google Shape;11834;p409"/>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835" name="Google Shape;11835;p40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1836" name="Shape 11836"/>
        <p:cNvGrpSpPr/>
        <p:nvPr/>
      </p:nvGrpSpPr>
      <p:grpSpPr>
        <a:xfrm>
          <a:off x="0" y="0"/>
          <a:ext cx="0" cy="0"/>
          <a:chOff x="0" y="0"/>
          <a:chExt cx="0" cy="0"/>
        </a:xfrm>
      </p:grpSpPr>
      <p:sp>
        <p:nvSpPr>
          <p:cNvPr id="11837" name="Google Shape;11837;p410"/>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838" name="Google Shape;11838;p410"/>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839" name="Google Shape;11839;p410"/>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840" name="Google Shape;11840;p410"/>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841" name="Google Shape;11841;p41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842" name="Google Shape;11842;p410"/>
          <p:cNvGrpSpPr/>
          <p:nvPr/>
        </p:nvGrpSpPr>
        <p:grpSpPr>
          <a:xfrm>
            <a:off x="-1978450" y="1225934"/>
            <a:ext cx="2691676" cy="2691631"/>
            <a:chOff x="5165750" y="-1146341"/>
            <a:chExt cx="2691676" cy="2691631"/>
          </a:xfrm>
        </p:grpSpPr>
        <p:sp>
          <p:nvSpPr>
            <p:cNvPr id="11843" name="Google Shape;11843;p410"/>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410"/>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410"/>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410"/>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410"/>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410"/>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410"/>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410"/>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410"/>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2" name="Google Shape;11852;p410"/>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3" name="Google Shape;11853;p410"/>
          <p:cNvGrpSpPr/>
          <p:nvPr/>
        </p:nvGrpSpPr>
        <p:grpSpPr>
          <a:xfrm>
            <a:off x="5640400" y="4828856"/>
            <a:ext cx="2790375" cy="64975"/>
            <a:chOff x="5954300" y="4334988"/>
            <a:chExt cx="2790375" cy="64975"/>
          </a:xfrm>
        </p:grpSpPr>
        <p:sp>
          <p:nvSpPr>
            <p:cNvPr id="11854" name="Google Shape;11854;p41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41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41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41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41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41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41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41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41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41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41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41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41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41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41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41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41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41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41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41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11874" name="Shape 11874"/>
        <p:cNvGrpSpPr/>
        <p:nvPr/>
      </p:nvGrpSpPr>
      <p:grpSpPr>
        <a:xfrm>
          <a:off x="0" y="0"/>
          <a:ext cx="0" cy="0"/>
          <a:chOff x="0" y="0"/>
          <a:chExt cx="0" cy="0"/>
        </a:xfrm>
      </p:grpSpPr>
      <p:sp>
        <p:nvSpPr>
          <p:cNvPr id="11875" name="Google Shape;11875;p411"/>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1876" name="Google Shape;11876;p411"/>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1877" name="Google Shape;11877;p41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878" name="Google Shape;11878;p411"/>
          <p:cNvGrpSpPr/>
          <p:nvPr/>
        </p:nvGrpSpPr>
        <p:grpSpPr>
          <a:xfrm flipH="1" rot="10800000">
            <a:off x="7381130" y="-502690"/>
            <a:ext cx="3382300" cy="1993950"/>
            <a:chOff x="1317925" y="2802775"/>
            <a:chExt cx="3382300" cy="1993950"/>
          </a:xfrm>
        </p:grpSpPr>
        <p:sp>
          <p:nvSpPr>
            <p:cNvPr id="11879" name="Google Shape;11879;p41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41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41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41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41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41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41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41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41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41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41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41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411"/>
          <p:cNvGrpSpPr/>
          <p:nvPr/>
        </p:nvGrpSpPr>
        <p:grpSpPr>
          <a:xfrm>
            <a:off x="-1021726" y="0"/>
            <a:ext cx="1734954" cy="1734954"/>
            <a:chOff x="6340050" y="754850"/>
            <a:chExt cx="1595800" cy="1595800"/>
          </a:xfrm>
        </p:grpSpPr>
        <p:sp>
          <p:nvSpPr>
            <p:cNvPr id="11892" name="Google Shape;11892;p41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41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41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11895" name="Shape 11895"/>
        <p:cNvGrpSpPr/>
        <p:nvPr/>
      </p:nvGrpSpPr>
      <p:grpSpPr>
        <a:xfrm>
          <a:off x="0" y="0"/>
          <a:ext cx="0" cy="0"/>
          <a:chOff x="0" y="0"/>
          <a:chExt cx="0" cy="0"/>
        </a:xfrm>
      </p:grpSpPr>
      <p:sp>
        <p:nvSpPr>
          <p:cNvPr id="11896" name="Google Shape;11896;p412"/>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1897" name="Google Shape;11897;p412"/>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1898" name="Google Shape;11898;p41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1899" name="Google Shape;11899;p412"/>
          <p:cNvGrpSpPr/>
          <p:nvPr/>
        </p:nvGrpSpPr>
        <p:grpSpPr>
          <a:xfrm>
            <a:off x="5158425" y="4330184"/>
            <a:ext cx="2691676" cy="2691631"/>
            <a:chOff x="5165750" y="-1146341"/>
            <a:chExt cx="2691676" cy="2691631"/>
          </a:xfrm>
        </p:grpSpPr>
        <p:sp>
          <p:nvSpPr>
            <p:cNvPr id="11900" name="Google Shape;11900;p41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41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41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41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41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41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41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41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41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412"/>
          <p:cNvGrpSpPr/>
          <p:nvPr/>
        </p:nvGrpSpPr>
        <p:grpSpPr>
          <a:xfrm>
            <a:off x="-319052" y="-320208"/>
            <a:ext cx="1604419" cy="1604360"/>
            <a:chOff x="-74975" y="157600"/>
            <a:chExt cx="1604419" cy="1604360"/>
          </a:xfrm>
        </p:grpSpPr>
        <p:sp>
          <p:nvSpPr>
            <p:cNvPr id="11910" name="Google Shape;11910;p41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41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41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41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41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41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41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41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41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1919" name="Shape 11919"/>
        <p:cNvGrpSpPr/>
        <p:nvPr/>
      </p:nvGrpSpPr>
      <p:grpSpPr>
        <a:xfrm>
          <a:off x="0" y="0"/>
          <a:ext cx="0" cy="0"/>
          <a:chOff x="0" y="0"/>
          <a:chExt cx="0" cy="0"/>
        </a:xfrm>
      </p:grpSpPr>
      <p:grpSp>
        <p:nvGrpSpPr>
          <p:cNvPr id="11920" name="Google Shape;11920;p413"/>
          <p:cNvGrpSpPr/>
          <p:nvPr/>
        </p:nvGrpSpPr>
        <p:grpSpPr>
          <a:xfrm flipH="1">
            <a:off x="2327254" y="4599425"/>
            <a:ext cx="4489475" cy="193775"/>
            <a:chOff x="1784500" y="1867350"/>
            <a:chExt cx="4489475" cy="193775"/>
          </a:xfrm>
        </p:grpSpPr>
        <p:sp>
          <p:nvSpPr>
            <p:cNvPr id="11921" name="Google Shape;11921;p41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41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41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413"/>
          <p:cNvGrpSpPr/>
          <p:nvPr/>
        </p:nvGrpSpPr>
        <p:grpSpPr>
          <a:xfrm flipH="1" rot="10800000">
            <a:off x="7381130" y="-502690"/>
            <a:ext cx="3382300" cy="1993950"/>
            <a:chOff x="1317925" y="2802775"/>
            <a:chExt cx="3382300" cy="1993950"/>
          </a:xfrm>
        </p:grpSpPr>
        <p:sp>
          <p:nvSpPr>
            <p:cNvPr id="11925" name="Google Shape;11925;p41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41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41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41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41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41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41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41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41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41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41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41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413"/>
          <p:cNvGrpSpPr/>
          <p:nvPr/>
        </p:nvGrpSpPr>
        <p:grpSpPr>
          <a:xfrm>
            <a:off x="-1021726" y="1704275"/>
            <a:ext cx="1734954" cy="1734954"/>
            <a:chOff x="6340050" y="754850"/>
            <a:chExt cx="1595800" cy="1595800"/>
          </a:xfrm>
        </p:grpSpPr>
        <p:sp>
          <p:nvSpPr>
            <p:cNvPr id="11938" name="Google Shape;11938;p41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41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41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1" name="Google Shape;11941;p413"/>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42" name="Google Shape;11942;p413"/>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43" name="Google Shape;11943;p413"/>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44" name="Google Shape;11944;p413"/>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45" name="Google Shape;11945;p413"/>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46" name="Google Shape;11946;p413"/>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47" name="Google Shape;11947;p41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1948" name="Shape 11948"/>
        <p:cNvGrpSpPr/>
        <p:nvPr/>
      </p:nvGrpSpPr>
      <p:grpSpPr>
        <a:xfrm>
          <a:off x="0" y="0"/>
          <a:ext cx="0" cy="0"/>
          <a:chOff x="0" y="0"/>
          <a:chExt cx="0" cy="0"/>
        </a:xfrm>
      </p:grpSpPr>
      <p:sp>
        <p:nvSpPr>
          <p:cNvPr id="11949" name="Google Shape;11949;p414"/>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0" name="Google Shape;11950;p414"/>
          <p:cNvGrpSpPr/>
          <p:nvPr/>
        </p:nvGrpSpPr>
        <p:grpSpPr>
          <a:xfrm flipH="1">
            <a:off x="-1995452" y="407034"/>
            <a:ext cx="2691676" cy="2691631"/>
            <a:chOff x="5165750" y="-1146341"/>
            <a:chExt cx="2691676" cy="2691631"/>
          </a:xfrm>
        </p:grpSpPr>
        <p:sp>
          <p:nvSpPr>
            <p:cNvPr id="11951" name="Google Shape;11951;p41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41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41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41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41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41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41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41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41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414"/>
          <p:cNvGrpSpPr/>
          <p:nvPr/>
        </p:nvGrpSpPr>
        <p:grpSpPr>
          <a:xfrm>
            <a:off x="5628833" y="4828856"/>
            <a:ext cx="2790375" cy="64975"/>
            <a:chOff x="5954300" y="4334988"/>
            <a:chExt cx="2790375" cy="64975"/>
          </a:xfrm>
        </p:grpSpPr>
        <p:sp>
          <p:nvSpPr>
            <p:cNvPr id="11961" name="Google Shape;11961;p41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41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41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41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41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41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41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41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41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41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41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41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41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41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41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41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41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41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41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41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414"/>
          <p:cNvGrpSpPr/>
          <p:nvPr/>
        </p:nvGrpSpPr>
        <p:grpSpPr>
          <a:xfrm flipH="1">
            <a:off x="7841608" y="-320208"/>
            <a:ext cx="1604419" cy="1604360"/>
            <a:chOff x="-74975" y="157600"/>
            <a:chExt cx="1604419" cy="1604360"/>
          </a:xfrm>
        </p:grpSpPr>
        <p:sp>
          <p:nvSpPr>
            <p:cNvPr id="11982" name="Google Shape;11982;p41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41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41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41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41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41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41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41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41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1" name="Google Shape;11991;p414"/>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92" name="Google Shape;11992;p414"/>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93" name="Google Shape;11993;p414"/>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94" name="Google Shape;11994;p414"/>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95" name="Google Shape;11995;p414"/>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996" name="Google Shape;11996;p414"/>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97" name="Google Shape;11997;p414"/>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98" name="Google Shape;11998;p414"/>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99" name="Google Shape;11999;p41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12000" name="Shape 12000"/>
        <p:cNvGrpSpPr/>
        <p:nvPr/>
      </p:nvGrpSpPr>
      <p:grpSpPr>
        <a:xfrm>
          <a:off x="0" y="0"/>
          <a:ext cx="0" cy="0"/>
          <a:chOff x="0" y="0"/>
          <a:chExt cx="0" cy="0"/>
        </a:xfrm>
      </p:grpSpPr>
      <p:sp>
        <p:nvSpPr>
          <p:cNvPr id="12001" name="Google Shape;12001;p415"/>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02" name="Google Shape;12002;p415"/>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03" name="Google Shape;12003;p415"/>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04" name="Google Shape;12004;p415"/>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05" name="Google Shape;12005;p415"/>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06" name="Google Shape;12006;p415"/>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07" name="Google Shape;12007;p415"/>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08" name="Google Shape;12008;p415"/>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09" name="Google Shape;12009;p415"/>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10" name="Google Shape;12010;p415"/>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11" name="Google Shape;12011;p41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012" name="Google Shape;12012;p415"/>
          <p:cNvGrpSpPr/>
          <p:nvPr/>
        </p:nvGrpSpPr>
        <p:grpSpPr>
          <a:xfrm flipH="1">
            <a:off x="2327254" y="4599425"/>
            <a:ext cx="4489475" cy="193775"/>
            <a:chOff x="1784500" y="1867350"/>
            <a:chExt cx="4489475" cy="193775"/>
          </a:xfrm>
        </p:grpSpPr>
        <p:sp>
          <p:nvSpPr>
            <p:cNvPr id="12013" name="Google Shape;12013;p41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41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41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415"/>
          <p:cNvGrpSpPr/>
          <p:nvPr/>
        </p:nvGrpSpPr>
        <p:grpSpPr>
          <a:xfrm flipH="1" rot="10800000">
            <a:off x="7381130" y="-502690"/>
            <a:ext cx="3382300" cy="1993950"/>
            <a:chOff x="1317925" y="2802775"/>
            <a:chExt cx="3382300" cy="1993950"/>
          </a:xfrm>
        </p:grpSpPr>
        <p:sp>
          <p:nvSpPr>
            <p:cNvPr id="12017" name="Google Shape;12017;p41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41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41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41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41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41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41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41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41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41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41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41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415"/>
          <p:cNvGrpSpPr/>
          <p:nvPr/>
        </p:nvGrpSpPr>
        <p:grpSpPr>
          <a:xfrm>
            <a:off x="-1021726" y="0"/>
            <a:ext cx="1734954" cy="1734954"/>
            <a:chOff x="6340050" y="754850"/>
            <a:chExt cx="1595800" cy="1595800"/>
          </a:xfrm>
        </p:grpSpPr>
        <p:sp>
          <p:nvSpPr>
            <p:cNvPr id="12030" name="Google Shape;12030;p41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41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41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2033" name="Shape 12033"/>
        <p:cNvGrpSpPr/>
        <p:nvPr/>
      </p:nvGrpSpPr>
      <p:grpSpPr>
        <a:xfrm>
          <a:off x="0" y="0"/>
          <a:ext cx="0" cy="0"/>
          <a:chOff x="0" y="0"/>
          <a:chExt cx="0" cy="0"/>
        </a:xfrm>
      </p:grpSpPr>
      <p:grpSp>
        <p:nvGrpSpPr>
          <p:cNvPr id="12034" name="Google Shape;12034;p416"/>
          <p:cNvGrpSpPr/>
          <p:nvPr/>
        </p:nvGrpSpPr>
        <p:grpSpPr>
          <a:xfrm rot="10800000">
            <a:off x="-1421297" y="-502690"/>
            <a:ext cx="3382300" cy="1993950"/>
            <a:chOff x="1317925" y="2802775"/>
            <a:chExt cx="3382300" cy="1993950"/>
          </a:xfrm>
        </p:grpSpPr>
        <p:sp>
          <p:nvSpPr>
            <p:cNvPr id="12035" name="Google Shape;12035;p41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41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41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41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41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41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41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41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41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41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41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41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416"/>
          <p:cNvGrpSpPr/>
          <p:nvPr/>
        </p:nvGrpSpPr>
        <p:grpSpPr>
          <a:xfrm>
            <a:off x="3176813" y="4566944"/>
            <a:ext cx="2790375" cy="64975"/>
            <a:chOff x="5954300" y="4334988"/>
            <a:chExt cx="2790375" cy="64975"/>
          </a:xfrm>
        </p:grpSpPr>
        <p:sp>
          <p:nvSpPr>
            <p:cNvPr id="12048" name="Google Shape;12048;p41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41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41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41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41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41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41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41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41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41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41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41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41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41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41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41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41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41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41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41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416"/>
          <p:cNvGrpSpPr/>
          <p:nvPr/>
        </p:nvGrpSpPr>
        <p:grpSpPr>
          <a:xfrm>
            <a:off x="8482509" y="2257015"/>
            <a:ext cx="1359460" cy="1359460"/>
            <a:chOff x="3901550" y="2223725"/>
            <a:chExt cx="1557050" cy="1557050"/>
          </a:xfrm>
        </p:grpSpPr>
        <p:sp>
          <p:nvSpPr>
            <p:cNvPr id="12069" name="Google Shape;12069;p41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41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41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41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41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4" name="Google Shape;12074;p416"/>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75" name="Google Shape;12075;p416"/>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76" name="Google Shape;12076;p416"/>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77" name="Google Shape;12077;p416"/>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78" name="Google Shape;12078;p416"/>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79" name="Google Shape;12079;p416"/>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80" name="Google Shape;12080;p416"/>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81" name="Google Shape;12081;p416"/>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82" name="Google Shape;12082;p416"/>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83" name="Google Shape;12083;p416"/>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84" name="Google Shape;12084;p416"/>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85" name="Google Shape;12085;p416"/>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086" name="Google Shape;12086;p41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2087" name="Shape 12087"/>
        <p:cNvGrpSpPr/>
        <p:nvPr/>
      </p:nvGrpSpPr>
      <p:grpSpPr>
        <a:xfrm>
          <a:off x="0" y="0"/>
          <a:ext cx="0" cy="0"/>
          <a:chOff x="0" y="0"/>
          <a:chExt cx="0" cy="0"/>
        </a:xfrm>
      </p:grpSpPr>
      <p:sp>
        <p:nvSpPr>
          <p:cNvPr id="12088" name="Google Shape;12088;p417"/>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089" name="Google Shape;12089;p417"/>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90" name="Google Shape;12090;p417"/>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091" name="Google Shape;12091;p417"/>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092" name="Google Shape;12092;p417"/>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093" name="Google Shape;12093;p417"/>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2094" name="Google Shape;12094;p417"/>
          <p:cNvGrpSpPr/>
          <p:nvPr/>
        </p:nvGrpSpPr>
        <p:grpSpPr>
          <a:xfrm>
            <a:off x="-1000600" y="3393309"/>
            <a:ext cx="2691676" cy="2691631"/>
            <a:chOff x="5165750" y="-1146341"/>
            <a:chExt cx="2691676" cy="2691631"/>
          </a:xfrm>
        </p:grpSpPr>
        <p:sp>
          <p:nvSpPr>
            <p:cNvPr id="12095" name="Google Shape;12095;p41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41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41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41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41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41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41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41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41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417"/>
          <p:cNvGrpSpPr/>
          <p:nvPr/>
        </p:nvGrpSpPr>
        <p:grpSpPr>
          <a:xfrm>
            <a:off x="8482509" y="1892015"/>
            <a:ext cx="1359460" cy="1359460"/>
            <a:chOff x="3901550" y="2223725"/>
            <a:chExt cx="1557050" cy="1557050"/>
          </a:xfrm>
        </p:grpSpPr>
        <p:sp>
          <p:nvSpPr>
            <p:cNvPr id="12105" name="Google Shape;12105;p417"/>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417"/>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417"/>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417"/>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417"/>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0" name="Google Shape;12110;p417"/>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12111" name="Shape 12111"/>
        <p:cNvGrpSpPr/>
        <p:nvPr/>
      </p:nvGrpSpPr>
      <p:grpSpPr>
        <a:xfrm>
          <a:off x="0" y="0"/>
          <a:ext cx="0" cy="0"/>
          <a:chOff x="0" y="0"/>
          <a:chExt cx="0" cy="0"/>
        </a:xfrm>
      </p:grpSpPr>
      <p:sp>
        <p:nvSpPr>
          <p:cNvPr id="12112" name="Google Shape;12112;p418"/>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113" name="Google Shape;12113;p418"/>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114" name="Google Shape;12114;p418"/>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115" name="Google Shape;12115;p418"/>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116" name="Google Shape;12116;p418"/>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117" name="Google Shape;12117;p418"/>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118" name="Google Shape;12118;p418"/>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119" name="Google Shape;12119;p418"/>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120" name="Google Shape;12120;p418"/>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2121" name="Google Shape;12121;p418"/>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122" name="Google Shape;12122;p418"/>
          <p:cNvGrpSpPr/>
          <p:nvPr/>
        </p:nvGrpSpPr>
        <p:grpSpPr>
          <a:xfrm flipH="1">
            <a:off x="2327254" y="4599425"/>
            <a:ext cx="4489475" cy="193775"/>
            <a:chOff x="1784500" y="1867350"/>
            <a:chExt cx="4489475" cy="193775"/>
          </a:xfrm>
        </p:grpSpPr>
        <p:sp>
          <p:nvSpPr>
            <p:cNvPr id="12123" name="Google Shape;12123;p418"/>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418"/>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418"/>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418"/>
          <p:cNvGrpSpPr/>
          <p:nvPr/>
        </p:nvGrpSpPr>
        <p:grpSpPr>
          <a:xfrm flipH="1" rot="10800000">
            <a:off x="7381130" y="-502690"/>
            <a:ext cx="3382300" cy="1993950"/>
            <a:chOff x="1317925" y="2802775"/>
            <a:chExt cx="3382300" cy="1993950"/>
          </a:xfrm>
        </p:grpSpPr>
        <p:sp>
          <p:nvSpPr>
            <p:cNvPr id="12127" name="Google Shape;12127;p41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41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41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41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41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41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41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41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41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41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41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41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418"/>
          <p:cNvGrpSpPr/>
          <p:nvPr/>
        </p:nvGrpSpPr>
        <p:grpSpPr>
          <a:xfrm>
            <a:off x="-1021726" y="0"/>
            <a:ext cx="1734954" cy="1734954"/>
            <a:chOff x="6340050" y="754850"/>
            <a:chExt cx="1595800" cy="1595800"/>
          </a:xfrm>
        </p:grpSpPr>
        <p:sp>
          <p:nvSpPr>
            <p:cNvPr id="12140" name="Google Shape;12140;p41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41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41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12143" name="Shape 12143"/>
        <p:cNvGrpSpPr/>
        <p:nvPr/>
      </p:nvGrpSpPr>
      <p:grpSpPr>
        <a:xfrm>
          <a:off x="0" y="0"/>
          <a:ext cx="0" cy="0"/>
          <a:chOff x="0" y="0"/>
          <a:chExt cx="0" cy="0"/>
        </a:xfrm>
      </p:grpSpPr>
      <p:sp>
        <p:nvSpPr>
          <p:cNvPr id="12144" name="Google Shape;12144;p419"/>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12145" name="Google Shape;12145;p419"/>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2146" name="Google Shape;12146;p419"/>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12147" name="Google Shape;12147;p419"/>
          <p:cNvGrpSpPr/>
          <p:nvPr/>
        </p:nvGrpSpPr>
        <p:grpSpPr>
          <a:xfrm>
            <a:off x="7799275" y="4072050"/>
            <a:ext cx="631500" cy="721150"/>
            <a:chOff x="6533825" y="4313425"/>
            <a:chExt cx="631500" cy="721150"/>
          </a:xfrm>
        </p:grpSpPr>
        <p:sp>
          <p:nvSpPr>
            <p:cNvPr id="12148" name="Google Shape;12148;p419"/>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419"/>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419"/>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419"/>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419"/>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419"/>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419"/>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419"/>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419"/>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419"/>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419"/>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419"/>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419"/>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419"/>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419"/>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419"/>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419"/>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419"/>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419"/>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419"/>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419"/>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419"/>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419"/>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419"/>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419"/>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419"/>
          <p:cNvGrpSpPr/>
          <p:nvPr/>
        </p:nvGrpSpPr>
        <p:grpSpPr>
          <a:xfrm flipH="1">
            <a:off x="713217" y="4599425"/>
            <a:ext cx="4489475" cy="193775"/>
            <a:chOff x="1784500" y="1867350"/>
            <a:chExt cx="4489475" cy="193775"/>
          </a:xfrm>
        </p:grpSpPr>
        <p:sp>
          <p:nvSpPr>
            <p:cNvPr id="12174" name="Google Shape;12174;p41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41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41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12177" name="Shape 12177"/>
        <p:cNvGrpSpPr/>
        <p:nvPr/>
      </p:nvGrpSpPr>
      <p:grpSpPr>
        <a:xfrm>
          <a:off x="0" y="0"/>
          <a:ext cx="0" cy="0"/>
          <a:chOff x="0" y="0"/>
          <a:chExt cx="0" cy="0"/>
        </a:xfrm>
      </p:grpSpPr>
      <p:sp>
        <p:nvSpPr>
          <p:cNvPr id="12178" name="Google Shape;12178;p420"/>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2179" name="Google Shape;12179;p420"/>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2180" name="Google Shape;12180;p420"/>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2181" name="Google Shape;12181;p420"/>
          <p:cNvGrpSpPr/>
          <p:nvPr/>
        </p:nvGrpSpPr>
        <p:grpSpPr>
          <a:xfrm flipH="1">
            <a:off x="-614106" y="-505328"/>
            <a:ext cx="1895833" cy="1895866"/>
            <a:chOff x="3835450" y="-252000"/>
            <a:chExt cx="1445325" cy="1445350"/>
          </a:xfrm>
        </p:grpSpPr>
        <p:sp>
          <p:nvSpPr>
            <p:cNvPr id="12182" name="Google Shape;12182;p42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42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42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42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42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420"/>
          <p:cNvGrpSpPr/>
          <p:nvPr/>
        </p:nvGrpSpPr>
        <p:grpSpPr>
          <a:xfrm flipH="1">
            <a:off x="7862264" y="240504"/>
            <a:ext cx="2791286" cy="2599651"/>
            <a:chOff x="-1466486" y="2736279"/>
            <a:chExt cx="2791286" cy="2599651"/>
          </a:xfrm>
        </p:grpSpPr>
        <p:sp>
          <p:nvSpPr>
            <p:cNvPr id="12188" name="Google Shape;12188;p420"/>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9" name="Google Shape;12189;p420"/>
            <p:cNvGrpSpPr/>
            <p:nvPr/>
          </p:nvGrpSpPr>
          <p:grpSpPr>
            <a:xfrm>
              <a:off x="713226" y="3730956"/>
              <a:ext cx="611574" cy="610281"/>
              <a:chOff x="4496550" y="2819475"/>
              <a:chExt cx="366300" cy="365525"/>
            </a:xfrm>
          </p:grpSpPr>
          <p:sp>
            <p:nvSpPr>
              <p:cNvPr id="12190" name="Google Shape;12190;p42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42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92" name="Google Shape;12192;p420"/>
          <p:cNvGrpSpPr/>
          <p:nvPr/>
        </p:nvGrpSpPr>
        <p:grpSpPr>
          <a:xfrm>
            <a:off x="2327258" y="4599425"/>
            <a:ext cx="4489475" cy="193775"/>
            <a:chOff x="1784500" y="1867350"/>
            <a:chExt cx="4489475" cy="193775"/>
          </a:xfrm>
        </p:grpSpPr>
        <p:sp>
          <p:nvSpPr>
            <p:cNvPr id="12193" name="Google Shape;12193;p42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42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42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420"/>
          <p:cNvGrpSpPr/>
          <p:nvPr/>
        </p:nvGrpSpPr>
        <p:grpSpPr>
          <a:xfrm>
            <a:off x="245325" y="4072050"/>
            <a:ext cx="199875" cy="721150"/>
            <a:chOff x="188762" y="539500"/>
            <a:chExt cx="199875" cy="721150"/>
          </a:xfrm>
        </p:grpSpPr>
        <p:sp>
          <p:nvSpPr>
            <p:cNvPr id="12197" name="Google Shape;12197;p42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42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42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42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42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42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42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42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42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42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12207" name="Shape 12207"/>
        <p:cNvGrpSpPr/>
        <p:nvPr/>
      </p:nvGrpSpPr>
      <p:grpSpPr>
        <a:xfrm>
          <a:off x="0" y="0"/>
          <a:ext cx="0" cy="0"/>
          <a:chOff x="0" y="0"/>
          <a:chExt cx="0" cy="0"/>
        </a:xfrm>
      </p:grpSpPr>
      <p:sp>
        <p:nvSpPr>
          <p:cNvPr id="12208" name="Google Shape;12208;p42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209" name="Google Shape;12209;p421"/>
          <p:cNvGrpSpPr/>
          <p:nvPr/>
        </p:nvGrpSpPr>
        <p:grpSpPr>
          <a:xfrm>
            <a:off x="-675036" y="3983460"/>
            <a:ext cx="1895833" cy="1895866"/>
            <a:chOff x="3835450" y="-252000"/>
            <a:chExt cx="1445325" cy="1445350"/>
          </a:xfrm>
        </p:grpSpPr>
        <p:sp>
          <p:nvSpPr>
            <p:cNvPr id="12210" name="Google Shape;12210;p42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42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42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42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42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421"/>
          <p:cNvGrpSpPr/>
          <p:nvPr/>
        </p:nvGrpSpPr>
        <p:grpSpPr>
          <a:xfrm>
            <a:off x="7271250" y="3983450"/>
            <a:ext cx="3382300" cy="1993950"/>
            <a:chOff x="1317925" y="2802775"/>
            <a:chExt cx="3382300" cy="1993950"/>
          </a:xfrm>
        </p:grpSpPr>
        <p:sp>
          <p:nvSpPr>
            <p:cNvPr id="12216" name="Google Shape;12216;p421"/>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421"/>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421"/>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421"/>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421"/>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421"/>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421"/>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421"/>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421"/>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421"/>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421"/>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421"/>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421"/>
          <p:cNvGrpSpPr/>
          <p:nvPr/>
        </p:nvGrpSpPr>
        <p:grpSpPr>
          <a:xfrm flipH="1">
            <a:off x="8427099" y="0"/>
            <a:ext cx="1734954" cy="1734954"/>
            <a:chOff x="6340050" y="754850"/>
            <a:chExt cx="1595800" cy="1595800"/>
          </a:xfrm>
        </p:grpSpPr>
        <p:sp>
          <p:nvSpPr>
            <p:cNvPr id="12229" name="Google Shape;12229;p421"/>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421"/>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421"/>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12232" name="Shape 12232"/>
        <p:cNvGrpSpPr/>
        <p:nvPr/>
      </p:nvGrpSpPr>
      <p:grpSpPr>
        <a:xfrm>
          <a:off x="0" y="0"/>
          <a:ext cx="0" cy="0"/>
          <a:chOff x="0" y="0"/>
          <a:chExt cx="0" cy="0"/>
        </a:xfrm>
      </p:grpSpPr>
      <p:sp>
        <p:nvSpPr>
          <p:cNvPr id="12233" name="Google Shape;12233;p42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234" name="Google Shape;12234;p422"/>
          <p:cNvGrpSpPr/>
          <p:nvPr/>
        </p:nvGrpSpPr>
        <p:grpSpPr>
          <a:xfrm>
            <a:off x="8430750" y="1225934"/>
            <a:ext cx="2691676" cy="2691631"/>
            <a:chOff x="5165750" y="-1146341"/>
            <a:chExt cx="2691676" cy="2691631"/>
          </a:xfrm>
        </p:grpSpPr>
        <p:sp>
          <p:nvSpPr>
            <p:cNvPr id="12235" name="Google Shape;12235;p42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42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42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42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42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42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42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42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42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422"/>
          <p:cNvGrpSpPr/>
          <p:nvPr/>
        </p:nvGrpSpPr>
        <p:grpSpPr>
          <a:xfrm>
            <a:off x="3241325" y="4828856"/>
            <a:ext cx="2790375" cy="64975"/>
            <a:chOff x="5954300" y="4334988"/>
            <a:chExt cx="2790375" cy="64975"/>
          </a:xfrm>
        </p:grpSpPr>
        <p:sp>
          <p:nvSpPr>
            <p:cNvPr id="12245" name="Google Shape;12245;p42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42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42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42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42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42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42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42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42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42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42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42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42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42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42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42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42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42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42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42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422"/>
          <p:cNvGrpSpPr/>
          <p:nvPr/>
        </p:nvGrpSpPr>
        <p:grpSpPr>
          <a:xfrm>
            <a:off x="-646216" y="-10"/>
            <a:ext cx="1359460" cy="1359460"/>
            <a:chOff x="3901550" y="2223725"/>
            <a:chExt cx="1557050" cy="1557050"/>
          </a:xfrm>
        </p:grpSpPr>
        <p:sp>
          <p:nvSpPr>
            <p:cNvPr id="12266" name="Google Shape;12266;p422"/>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422"/>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42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42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422"/>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12271" name="Shape 12271"/>
        <p:cNvGrpSpPr/>
        <p:nvPr/>
      </p:nvGrpSpPr>
      <p:grpSpPr>
        <a:xfrm>
          <a:off x="0" y="0"/>
          <a:ext cx="0" cy="0"/>
          <a:chOff x="0" y="0"/>
          <a:chExt cx="0" cy="0"/>
        </a:xfrm>
      </p:grpSpPr>
      <p:sp>
        <p:nvSpPr>
          <p:cNvPr id="12272" name="Google Shape;12272;p42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273" name="Google Shape;12273;p423"/>
          <p:cNvGrpSpPr/>
          <p:nvPr/>
        </p:nvGrpSpPr>
        <p:grpSpPr>
          <a:xfrm>
            <a:off x="8295561" y="0"/>
            <a:ext cx="1734954" cy="1734954"/>
            <a:chOff x="6340050" y="754850"/>
            <a:chExt cx="1595800" cy="1595800"/>
          </a:xfrm>
        </p:grpSpPr>
        <p:sp>
          <p:nvSpPr>
            <p:cNvPr id="12274" name="Google Shape;12274;p42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42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42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423"/>
          <p:cNvGrpSpPr/>
          <p:nvPr/>
        </p:nvGrpSpPr>
        <p:grpSpPr>
          <a:xfrm rot="5400000">
            <a:off x="-330326" y="711337"/>
            <a:ext cx="1351125" cy="232319"/>
            <a:chOff x="5486725" y="543869"/>
            <a:chExt cx="1351125" cy="232319"/>
          </a:xfrm>
        </p:grpSpPr>
        <p:sp>
          <p:nvSpPr>
            <p:cNvPr id="12278" name="Google Shape;12278;p423"/>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423"/>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423"/>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423"/>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423"/>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423"/>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423"/>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423"/>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423"/>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423"/>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423"/>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423"/>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423"/>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423"/>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423"/>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423"/>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423"/>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423"/>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423"/>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423"/>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12298" name="Shape 12298"/>
        <p:cNvGrpSpPr/>
        <p:nvPr/>
      </p:nvGrpSpPr>
      <p:grpSpPr>
        <a:xfrm>
          <a:off x="0" y="0"/>
          <a:ext cx="0" cy="0"/>
          <a:chOff x="0" y="0"/>
          <a:chExt cx="0" cy="0"/>
        </a:xfrm>
      </p:grpSpPr>
      <p:grpSp>
        <p:nvGrpSpPr>
          <p:cNvPr id="12299" name="Google Shape;12299;p424"/>
          <p:cNvGrpSpPr/>
          <p:nvPr/>
        </p:nvGrpSpPr>
        <p:grpSpPr>
          <a:xfrm flipH="1">
            <a:off x="7875508" y="-320208"/>
            <a:ext cx="1604419" cy="1604360"/>
            <a:chOff x="-74975" y="157600"/>
            <a:chExt cx="1604419" cy="1604360"/>
          </a:xfrm>
        </p:grpSpPr>
        <p:sp>
          <p:nvSpPr>
            <p:cNvPr id="12300" name="Google Shape;12300;p42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42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42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42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42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42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42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42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42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424"/>
          <p:cNvGrpSpPr/>
          <p:nvPr/>
        </p:nvGrpSpPr>
        <p:grpSpPr>
          <a:xfrm flipH="1">
            <a:off x="-1004852" y="-327975"/>
            <a:ext cx="1734954" cy="1734954"/>
            <a:chOff x="6340050" y="754850"/>
            <a:chExt cx="1595800" cy="1595800"/>
          </a:xfrm>
        </p:grpSpPr>
        <p:sp>
          <p:nvSpPr>
            <p:cNvPr id="12310" name="Google Shape;12310;p424"/>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424"/>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424"/>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424"/>
          <p:cNvGrpSpPr/>
          <p:nvPr/>
        </p:nvGrpSpPr>
        <p:grpSpPr>
          <a:xfrm flipH="1">
            <a:off x="2535404" y="4599424"/>
            <a:ext cx="1351125" cy="232319"/>
            <a:chOff x="5486725" y="543869"/>
            <a:chExt cx="1351125" cy="232319"/>
          </a:xfrm>
        </p:grpSpPr>
        <p:sp>
          <p:nvSpPr>
            <p:cNvPr id="12314" name="Google Shape;12314;p424"/>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424"/>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424"/>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424"/>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424"/>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424"/>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424"/>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424"/>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424"/>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424"/>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424"/>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424"/>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424"/>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424"/>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424"/>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424"/>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424"/>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424"/>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424"/>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424"/>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4" name="Google Shape;12334;p42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12335" name="Shape 12335"/>
        <p:cNvGrpSpPr/>
        <p:nvPr/>
      </p:nvGrpSpPr>
      <p:grpSpPr>
        <a:xfrm>
          <a:off x="0" y="0"/>
          <a:ext cx="0" cy="0"/>
          <a:chOff x="0" y="0"/>
          <a:chExt cx="0" cy="0"/>
        </a:xfrm>
      </p:grpSpPr>
      <p:sp>
        <p:nvSpPr>
          <p:cNvPr id="12336" name="Google Shape;12336;p42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337" name="Google Shape;12337;p425"/>
          <p:cNvGrpSpPr/>
          <p:nvPr/>
        </p:nvGrpSpPr>
        <p:grpSpPr>
          <a:xfrm flipH="1">
            <a:off x="7919517" y="-709553"/>
            <a:ext cx="1895833" cy="1895866"/>
            <a:chOff x="3835450" y="-252000"/>
            <a:chExt cx="1445325" cy="1445350"/>
          </a:xfrm>
        </p:grpSpPr>
        <p:sp>
          <p:nvSpPr>
            <p:cNvPr id="12338" name="Google Shape;12338;p42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42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42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42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42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425"/>
          <p:cNvGrpSpPr/>
          <p:nvPr/>
        </p:nvGrpSpPr>
        <p:grpSpPr>
          <a:xfrm>
            <a:off x="-1021739" y="0"/>
            <a:ext cx="1734954" cy="1734954"/>
            <a:chOff x="6340050" y="754850"/>
            <a:chExt cx="1595800" cy="1595800"/>
          </a:xfrm>
        </p:grpSpPr>
        <p:sp>
          <p:nvSpPr>
            <p:cNvPr id="12344" name="Google Shape;12344;p42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42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42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12347" name="Shape 12347"/>
        <p:cNvGrpSpPr/>
        <p:nvPr/>
      </p:nvGrpSpPr>
      <p:grpSpPr>
        <a:xfrm>
          <a:off x="0" y="0"/>
          <a:ext cx="0" cy="0"/>
          <a:chOff x="0" y="0"/>
          <a:chExt cx="0" cy="0"/>
        </a:xfrm>
      </p:grpSpPr>
      <p:sp>
        <p:nvSpPr>
          <p:cNvPr id="12348" name="Google Shape;12348;p42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349" name="Google Shape;12349;p426"/>
          <p:cNvGrpSpPr/>
          <p:nvPr/>
        </p:nvGrpSpPr>
        <p:grpSpPr>
          <a:xfrm rot="10800000">
            <a:off x="-1421297" y="-502690"/>
            <a:ext cx="3382300" cy="1993950"/>
            <a:chOff x="1317925" y="2802775"/>
            <a:chExt cx="3382300" cy="1993950"/>
          </a:xfrm>
        </p:grpSpPr>
        <p:sp>
          <p:nvSpPr>
            <p:cNvPr id="12350" name="Google Shape;12350;p42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42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42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42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42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42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42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42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42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42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42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42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426"/>
          <p:cNvGrpSpPr/>
          <p:nvPr/>
        </p:nvGrpSpPr>
        <p:grpSpPr>
          <a:xfrm>
            <a:off x="3176813" y="4566944"/>
            <a:ext cx="2790375" cy="64975"/>
            <a:chOff x="5954300" y="4334988"/>
            <a:chExt cx="2790375" cy="64975"/>
          </a:xfrm>
        </p:grpSpPr>
        <p:sp>
          <p:nvSpPr>
            <p:cNvPr id="12363" name="Google Shape;12363;p42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42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42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42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42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42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42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42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42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42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42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42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42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42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42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42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42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42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42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42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426"/>
          <p:cNvGrpSpPr/>
          <p:nvPr/>
        </p:nvGrpSpPr>
        <p:grpSpPr>
          <a:xfrm>
            <a:off x="8482509" y="1395590"/>
            <a:ext cx="1359460" cy="1359460"/>
            <a:chOff x="3901550" y="2223725"/>
            <a:chExt cx="1557050" cy="1557050"/>
          </a:xfrm>
        </p:grpSpPr>
        <p:sp>
          <p:nvSpPr>
            <p:cNvPr id="12384" name="Google Shape;12384;p42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42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42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42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42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12389" name="Shape 12389"/>
        <p:cNvGrpSpPr/>
        <p:nvPr/>
      </p:nvGrpSpPr>
      <p:grpSpPr>
        <a:xfrm>
          <a:off x="0" y="0"/>
          <a:ext cx="0" cy="0"/>
          <a:chOff x="0" y="0"/>
          <a:chExt cx="0" cy="0"/>
        </a:xfrm>
      </p:grpSpPr>
      <p:sp>
        <p:nvSpPr>
          <p:cNvPr id="12390" name="Google Shape;12390;p42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2391" name="Google Shape;12391;p427"/>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2" name="Google Shape;12392;p427"/>
          <p:cNvGrpSpPr/>
          <p:nvPr/>
        </p:nvGrpSpPr>
        <p:grpSpPr>
          <a:xfrm>
            <a:off x="-1978450" y="1225934"/>
            <a:ext cx="2691676" cy="2691631"/>
            <a:chOff x="5165750" y="-1146341"/>
            <a:chExt cx="2691676" cy="2691631"/>
          </a:xfrm>
        </p:grpSpPr>
        <p:sp>
          <p:nvSpPr>
            <p:cNvPr id="12393" name="Google Shape;12393;p42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42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42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42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42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42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42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42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42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427"/>
          <p:cNvGrpSpPr/>
          <p:nvPr/>
        </p:nvGrpSpPr>
        <p:grpSpPr>
          <a:xfrm>
            <a:off x="8430782" y="539079"/>
            <a:ext cx="2471175" cy="2747975"/>
            <a:chOff x="7398357" y="-662077"/>
            <a:chExt cx="2471175" cy="2747975"/>
          </a:xfrm>
        </p:grpSpPr>
        <p:sp>
          <p:nvSpPr>
            <p:cNvPr id="12403" name="Google Shape;12403;p427"/>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427"/>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427"/>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427"/>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427"/>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12408" name="Shape 12408"/>
        <p:cNvGrpSpPr/>
        <p:nvPr/>
      </p:nvGrpSpPr>
      <p:grpSpPr>
        <a:xfrm>
          <a:off x="0" y="0"/>
          <a:ext cx="0" cy="0"/>
          <a:chOff x="0" y="0"/>
          <a:chExt cx="0" cy="0"/>
        </a:xfrm>
      </p:grpSpPr>
      <p:sp>
        <p:nvSpPr>
          <p:cNvPr id="12409" name="Google Shape;12409;p42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410" name="Google Shape;12410;p428"/>
          <p:cNvGrpSpPr/>
          <p:nvPr/>
        </p:nvGrpSpPr>
        <p:grpSpPr>
          <a:xfrm flipH="1">
            <a:off x="-1513236" y="3983450"/>
            <a:ext cx="3382300" cy="1993950"/>
            <a:chOff x="1317925" y="2802775"/>
            <a:chExt cx="3382300" cy="1993950"/>
          </a:xfrm>
        </p:grpSpPr>
        <p:sp>
          <p:nvSpPr>
            <p:cNvPr id="12411" name="Google Shape;12411;p42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42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42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42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42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42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42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42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42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42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42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42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428"/>
          <p:cNvGrpSpPr/>
          <p:nvPr/>
        </p:nvGrpSpPr>
        <p:grpSpPr>
          <a:xfrm>
            <a:off x="245325" y="539500"/>
            <a:ext cx="199875" cy="721150"/>
            <a:chOff x="188762" y="539500"/>
            <a:chExt cx="199875" cy="721150"/>
          </a:xfrm>
        </p:grpSpPr>
        <p:sp>
          <p:nvSpPr>
            <p:cNvPr id="12424" name="Google Shape;12424;p428"/>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428"/>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428"/>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428"/>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428"/>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428"/>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428"/>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428"/>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428"/>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428"/>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428"/>
          <p:cNvGrpSpPr/>
          <p:nvPr/>
        </p:nvGrpSpPr>
        <p:grpSpPr>
          <a:xfrm flipH="1">
            <a:off x="7855963" y="-320208"/>
            <a:ext cx="1604419" cy="1604360"/>
            <a:chOff x="-74975" y="157600"/>
            <a:chExt cx="1604419" cy="1604360"/>
          </a:xfrm>
        </p:grpSpPr>
        <p:sp>
          <p:nvSpPr>
            <p:cNvPr id="12435" name="Google Shape;12435;p42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42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42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42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42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42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42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42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42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12444" name="Shape 12444"/>
        <p:cNvGrpSpPr/>
        <p:nvPr/>
      </p:nvGrpSpPr>
      <p:grpSpPr>
        <a:xfrm>
          <a:off x="0" y="0"/>
          <a:ext cx="0" cy="0"/>
          <a:chOff x="0" y="0"/>
          <a:chExt cx="0" cy="0"/>
        </a:xfrm>
      </p:grpSpPr>
      <p:sp>
        <p:nvSpPr>
          <p:cNvPr id="12445" name="Google Shape;12445;p42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446" name="Google Shape;12446;p429"/>
          <p:cNvGrpSpPr/>
          <p:nvPr/>
        </p:nvGrpSpPr>
        <p:grpSpPr>
          <a:xfrm>
            <a:off x="245325" y="539500"/>
            <a:ext cx="199875" cy="721150"/>
            <a:chOff x="188762" y="539500"/>
            <a:chExt cx="199875" cy="721150"/>
          </a:xfrm>
        </p:grpSpPr>
        <p:sp>
          <p:nvSpPr>
            <p:cNvPr id="12447" name="Google Shape;12447;p429"/>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429"/>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429"/>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429"/>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429"/>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429"/>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429"/>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429"/>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429"/>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429"/>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429"/>
          <p:cNvGrpSpPr/>
          <p:nvPr/>
        </p:nvGrpSpPr>
        <p:grpSpPr>
          <a:xfrm flipH="1" rot="5400000">
            <a:off x="3176355" y="4343939"/>
            <a:ext cx="2791286" cy="2599651"/>
            <a:chOff x="-1466486" y="2736279"/>
            <a:chExt cx="2791286" cy="2599651"/>
          </a:xfrm>
        </p:grpSpPr>
        <p:sp>
          <p:nvSpPr>
            <p:cNvPr id="12458" name="Google Shape;12458;p429"/>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9" name="Google Shape;12459;p429"/>
            <p:cNvGrpSpPr/>
            <p:nvPr/>
          </p:nvGrpSpPr>
          <p:grpSpPr>
            <a:xfrm>
              <a:off x="713226" y="3730956"/>
              <a:ext cx="611574" cy="610281"/>
              <a:chOff x="4496550" y="2819475"/>
              <a:chExt cx="366300" cy="365525"/>
            </a:xfrm>
          </p:grpSpPr>
          <p:sp>
            <p:nvSpPr>
              <p:cNvPr id="12460" name="Google Shape;12460;p42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42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62" name="Google Shape;12462;p429"/>
          <p:cNvGrpSpPr/>
          <p:nvPr/>
        </p:nvGrpSpPr>
        <p:grpSpPr>
          <a:xfrm>
            <a:off x="8430782" y="539079"/>
            <a:ext cx="2471175" cy="2747975"/>
            <a:chOff x="7398357" y="-662077"/>
            <a:chExt cx="2471175" cy="2747975"/>
          </a:xfrm>
        </p:grpSpPr>
        <p:sp>
          <p:nvSpPr>
            <p:cNvPr id="12463" name="Google Shape;12463;p42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42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42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42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42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2468" name="Shape 12468"/>
        <p:cNvGrpSpPr/>
        <p:nvPr/>
      </p:nvGrpSpPr>
      <p:grpSpPr>
        <a:xfrm>
          <a:off x="0" y="0"/>
          <a:ext cx="0" cy="0"/>
          <a:chOff x="0" y="0"/>
          <a:chExt cx="0" cy="0"/>
        </a:xfrm>
      </p:grpSpPr>
      <p:sp>
        <p:nvSpPr>
          <p:cNvPr id="12469" name="Google Shape;12469;p430"/>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470" name="Google Shape;12470;p430"/>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471" name="Google Shape;12471;p430"/>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12472" name="Google Shape;12472;p430"/>
          <p:cNvGrpSpPr/>
          <p:nvPr/>
        </p:nvGrpSpPr>
        <p:grpSpPr>
          <a:xfrm>
            <a:off x="-1030213" y="1623822"/>
            <a:ext cx="1895833" cy="1895866"/>
            <a:chOff x="3835450" y="-252000"/>
            <a:chExt cx="1445325" cy="1445350"/>
          </a:xfrm>
        </p:grpSpPr>
        <p:sp>
          <p:nvSpPr>
            <p:cNvPr id="12473" name="Google Shape;12473;p43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43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43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43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43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2478" name="Shape 12478"/>
        <p:cNvGrpSpPr/>
        <p:nvPr/>
      </p:nvGrpSpPr>
      <p:grpSpPr>
        <a:xfrm>
          <a:off x="0" y="0"/>
          <a:ext cx="0" cy="0"/>
          <a:chOff x="0" y="0"/>
          <a:chExt cx="0" cy="0"/>
        </a:xfrm>
      </p:grpSpPr>
      <p:grpSp>
        <p:nvGrpSpPr>
          <p:cNvPr id="12479" name="Google Shape;12479;p431"/>
          <p:cNvGrpSpPr/>
          <p:nvPr/>
        </p:nvGrpSpPr>
        <p:grpSpPr>
          <a:xfrm>
            <a:off x="8430750" y="1225934"/>
            <a:ext cx="2691676" cy="2691631"/>
            <a:chOff x="5165750" y="-1146341"/>
            <a:chExt cx="2691676" cy="2691631"/>
          </a:xfrm>
        </p:grpSpPr>
        <p:sp>
          <p:nvSpPr>
            <p:cNvPr id="12480" name="Google Shape;12480;p43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43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43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43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43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43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43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43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43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431"/>
          <p:cNvGrpSpPr/>
          <p:nvPr/>
        </p:nvGrpSpPr>
        <p:grpSpPr>
          <a:xfrm>
            <a:off x="713225" y="4828856"/>
            <a:ext cx="2790375" cy="64975"/>
            <a:chOff x="5954300" y="4334988"/>
            <a:chExt cx="2790375" cy="64975"/>
          </a:xfrm>
        </p:grpSpPr>
        <p:sp>
          <p:nvSpPr>
            <p:cNvPr id="12490" name="Google Shape;12490;p43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43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43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43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43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43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43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43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43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43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43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43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43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43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43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43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43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43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43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43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431"/>
          <p:cNvGrpSpPr/>
          <p:nvPr/>
        </p:nvGrpSpPr>
        <p:grpSpPr>
          <a:xfrm>
            <a:off x="-319052" y="-320208"/>
            <a:ext cx="1604419" cy="1604360"/>
            <a:chOff x="-74975" y="157600"/>
            <a:chExt cx="1604419" cy="1604360"/>
          </a:xfrm>
        </p:grpSpPr>
        <p:sp>
          <p:nvSpPr>
            <p:cNvPr id="12511" name="Google Shape;12511;p43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43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43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43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43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43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43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43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43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2520" name="Shape 12520"/>
        <p:cNvGrpSpPr/>
        <p:nvPr/>
      </p:nvGrpSpPr>
      <p:grpSpPr>
        <a:xfrm>
          <a:off x="0" y="0"/>
          <a:ext cx="0" cy="0"/>
          <a:chOff x="0" y="0"/>
          <a:chExt cx="0" cy="0"/>
        </a:xfrm>
      </p:grpSpPr>
      <p:grpSp>
        <p:nvGrpSpPr>
          <p:cNvPr id="12521" name="Google Shape;12521;p432"/>
          <p:cNvGrpSpPr/>
          <p:nvPr/>
        </p:nvGrpSpPr>
        <p:grpSpPr>
          <a:xfrm>
            <a:off x="7271250" y="3754850"/>
            <a:ext cx="3382300" cy="1993950"/>
            <a:chOff x="1317925" y="2802775"/>
            <a:chExt cx="3382300" cy="1993950"/>
          </a:xfrm>
        </p:grpSpPr>
        <p:sp>
          <p:nvSpPr>
            <p:cNvPr id="12522" name="Google Shape;12522;p43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43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43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43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43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43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43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43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43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43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43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43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432"/>
          <p:cNvGrpSpPr/>
          <p:nvPr/>
        </p:nvGrpSpPr>
        <p:grpSpPr>
          <a:xfrm flipH="1">
            <a:off x="2244842" y="345725"/>
            <a:ext cx="4489475" cy="193775"/>
            <a:chOff x="1784500" y="1867350"/>
            <a:chExt cx="4489475" cy="193775"/>
          </a:xfrm>
        </p:grpSpPr>
        <p:sp>
          <p:nvSpPr>
            <p:cNvPr id="12535" name="Google Shape;12535;p43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43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43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8" name="Google Shape;12538;p432"/>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2542" name="Shape 12542"/>
        <p:cNvGrpSpPr/>
        <p:nvPr/>
      </p:nvGrpSpPr>
      <p:grpSpPr>
        <a:xfrm>
          <a:off x="0" y="0"/>
          <a:ext cx="0" cy="0"/>
          <a:chOff x="0" y="0"/>
          <a:chExt cx="0" cy="0"/>
        </a:xfrm>
      </p:grpSpPr>
      <p:grpSp>
        <p:nvGrpSpPr>
          <p:cNvPr id="12543" name="Google Shape;12543;p434"/>
          <p:cNvGrpSpPr/>
          <p:nvPr/>
        </p:nvGrpSpPr>
        <p:grpSpPr>
          <a:xfrm>
            <a:off x="8295550" y="2437150"/>
            <a:ext cx="631500" cy="721150"/>
            <a:chOff x="6533825" y="4313425"/>
            <a:chExt cx="631500" cy="721150"/>
          </a:xfrm>
        </p:grpSpPr>
        <p:sp>
          <p:nvSpPr>
            <p:cNvPr id="12544" name="Google Shape;12544;p434"/>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434"/>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434"/>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434"/>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434"/>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434"/>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434"/>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434"/>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434"/>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434"/>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434"/>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434"/>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434"/>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434"/>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434"/>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434"/>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434"/>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434"/>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434"/>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434"/>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434"/>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434"/>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434"/>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434"/>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434"/>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434"/>
          <p:cNvGrpSpPr/>
          <p:nvPr/>
        </p:nvGrpSpPr>
        <p:grpSpPr>
          <a:xfrm>
            <a:off x="7271250" y="3754850"/>
            <a:ext cx="3382300" cy="1993950"/>
            <a:chOff x="1317925" y="2802775"/>
            <a:chExt cx="3382300" cy="1993950"/>
          </a:xfrm>
        </p:grpSpPr>
        <p:sp>
          <p:nvSpPr>
            <p:cNvPr id="12570" name="Google Shape;12570;p43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43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43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43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43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43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43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43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43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43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43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43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434"/>
          <p:cNvGrpSpPr/>
          <p:nvPr/>
        </p:nvGrpSpPr>
        <p:grpSpPr>
          <a:xfrm flipH="1">
            <a:off x="2244842" y="4599425"/>
            <a:ext cx="4489475" cy="193775"/>
            <a:chOff x="1784500" y="1867350"/>
            <a:chExt cx="4489475" cy="193775"/>
          </a:xfrm>
        </p:grpSpPr>
        <p:sp>
          <p:nvSpPr>
            <p:cNvPr id="12583" name="Google Shape;12583;p43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43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43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434"/>
          <p:cNvGrpSpPr/>
          <p:nvPr/>
        </p:nvGrpSpPr>
        <p:grpSpPr>
          <a:xfrm>
            <a:off x="2328517" y="345725"/>
            <a:ext cx="4489475" cy="193775"/>
            <a:chOff x="1784500" y="1867350"/>
            <a:chExt cx="4489475" cy="193775"/>
          </a:xfrm>
        </p:grpSpPr>
        <p:sp>
          <p:nvSpPr>
            <p:cNvPr id="12587" name="Google Shape;12587;p43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43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43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0" name="Google Shape;12590;p434"/>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591" name="Google Shape;12591;p434"/>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592" name="Shape 12592"/>
        <p:cNvGrpSpPr/>
        <p:nvPr/>
      </p:nvGrpSpPr>
      <p:grpSpPr>
        <a:xfrm>
          <a:off x="0" y="0"/>
          <a:ext cx="0" cy="0"/>
          <a:chOff x="0" y="0"/>
          <a:chExt cx="0" cy="0"/>
        </a:xfrm>
      </p:grpSpPr>
      <p:grpSp>
        <p:nvGrpSpPr>
          <p:cNvPr id="12593" name="Google Shape;12593;p435"/>
          <p:cNvGrpSpPr/>
          <p:nvPr/>
        </p:nvGrpSpPr>
        <p:grpSpPr>
          <a:xfrm>
            <a:off x="3941292" y="345725"/>
            <a:ext cx="4489475" cy="193775"/>
            <a:chOff x="1784500" y="1867350"/>
            <a:chExt cx="4489475" cy="193775"/>
          </a:xfrm>
        </p:grpSpPr>
        <p:sp>
          <p:nvSpPr>
            <p:cNvPr id="12594" name="Google Shape;12594;p43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43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43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435"/>
          <p:cNvGrpSpPr/>
          <p:nvPr/>
        </p:nvGrpSpPr>
        <p:grpSpPr>
          <a:xfrm rot="10800000">
            <a:off x="-1421297" y="-502690"/>
            <a:ext cx="3382300" cy="1993950"/>
            <a:chOff x="1317925" y="2802775"/>
            <a:chExt cx="3382300" cy="1993950"/>
          </a:xfrm>
        </p:grpSpPr>
        <p:sp>
          <p:nvSpPr>
            <p:cNvPr id="12598" name="Google Shape;12598;p43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43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43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43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43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43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43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43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43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43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43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43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435"/>
          <p:cNvGrpSpPr/>
          <p:nvPr/>
        </p:nvGrpSpPr>
        <p:grpSpPr>
          <a:xfrm>
            <a:off x="5640400" y="4566944"/>
            <a:ext cx="2790375" cy="64975"/>
            <a:chOff x="5954300" y="4334988"/>
            <a:chExt cx="2790375" cy="64975"/>
          </a:xfrm>
        </p:grpSpPr>
        <p:sp>
          <p:nvSpPr>
            <p:cNvPr id="12611" name="Google Shape;12611;p43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43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43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43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43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43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43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43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43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43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43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43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43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43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43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43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43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43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43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43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1" name="Google Shape;12631;p435"/>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2632" name="Google Shape;12632;p435"/>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2633" name="Google Shape;12633;p435"/>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2634" name="Shape 12634"/>
        <p:cNvGrpSpPr/>
        <p:nvPr/>
      </p:nvGrpSpPr>
      <p:grpSpPr>
        <a:xfrm>
          <a:off x="0" y="0"/>
          <a:ext cx="0" cy="0"/>
          <a:chOff x="0" y="0"/>
          <a:chExt cx="0" cy="0"/>
        </a:xfrm>
      </p:grpSpPr>
      <p:sp>
        <p:nvSpPr>
          <p:cNvPr id="12635" name="Google Shape;12635;p436"/>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636" name="Google Shape;12636;p436"/>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637" name="Google Shape;12637;p436"/>
          <p:cNvGrpSpPr/>
          <p:nvPr/>
        </p:nvGrpSpPr>
        <p:grpSpPr>
          <a:xfrm>
            <a:off x="-1517425" y="451459"/>
            <a:ext cx="2691676" cy="2691631"/>
            <a:chOff x="5165750" y="-1146341"/>
            <a:chExt cx="2691676" cy="2691631"/>
          </a:xfrm>
        </p:grpSpPr>
        <p:sp>
          <p:nvSpPr>
            <p:cNvPr id="12638" name="Google Shape;12638;p43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43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43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43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43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43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43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43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43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436"/>
          <p:cNvGrpSpPr/>
          <p:nvPr/>
        </p:nvGrpSpPr>
        <p:grpSpPr>
          <a:xfrm>
            <a:off x="8123432" y="423291"/>
            <a:ext cx="2471175" cy="2747975"/>
            <a:chOff x="7398357" y="-662077"/>
            <a:chExt cx="2471175" cy="2747975"/>
          </a:xfrm>
        </p:grpSpPr>
        <p:sp>
          <p:nvSpPr>
            <p:cNvPr id="12648" name="Google Shape;12648;p436"/>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436"/>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436"/>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436"/>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436"/>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436"/>
          <p:cNvGrpSpPr/>
          <p:nvPr/>
        </p:nvGrpSpPr>
        <p:grpSpPr>
          <a:xfrm>
            <a:off x="3176825" y="4828856"/>
            <a:ext cx="2790375" cy="64975"/>
            <a:chOff x="5954300" y="4334988"/>
            <a:chExt cx="2790375" cy="64975"/>
          </a:xfrm>
        </p:grpSpPr>
        <p:sp>
          <p:nvSpPr>
            <p:cNvPr id="12654" name="Google Shape;12654;p43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43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43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43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43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43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43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43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43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43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43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43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43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43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43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43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43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43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43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43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2674" name="Shape 12674"/>
        <p:cNvGrpSpPr/>
        <p:nvPr/>
      </p:nvGrpSpPr>
      <p:grpSpPr>
        <a:xfrm>
          <a:off x="0" y="0"/>
          <a:ext cx="0" cy="0"/>
          <a:chOff x="0" y="0"/>
          <a:chExt cx="0" cy="0"/>
        </a:xfrm>
      </p:grpSpPr>
      <p:grpSp>
        <p:nvGrpSpPr>
          <p:cNvPr id="12675" name="Google Shape;12675;p437"/>
          <p:cNvGrpSpPr/>
          <p:nvPr/>
        </p:nvGrpSpPr>
        <p:grpSpPr>
          <a:xfrm flipH="1">
            <a:off x="7919517" y="3983460"/>
            <a:ext cx="1895833" cy="1895866"/>
            <a:chOff x="3835450" y="-252000"/>
            <a:chExt cx="1445325" cy="1445350"/>
          </a:xfrm>
        </p:grpSpPr>
        <p:sp>
          <p:nvSpPr>
            <p:cNvPr id="12676" name="Google Shape;12676;p43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43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43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43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43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437"/>
          <p:cNvGrpSpPr/>
          <p:nvPr/>
        </p:nvGrpSpPr>
        <p:grpSpPr>
          <a:xfrm flipH="1">
            <a:off x="-1513236" y="3983450"/>
            <a:ext cx="3382300" cy="1993950"/>
            <a:chOff x="1317925" y="2802775"/>
            <a:chExt cx="3382300" cy="1993950"/>
          </a:xfrm>
        </p:grpSpPr>
        <p:sp>
          <p:nvSpPr>
            <p:cNvPr id="12682" name="Google Shape;12682;p43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43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43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43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43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43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43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43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43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43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43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43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437"/>
          <p:cNvGrpSpPr/>
          <p:nvPr/>
        </p:nvGrpSpPr>
        <p:grpSpPr>
          <a:xfrm>
            <a:off x="-1021739" y="0"/>
            <a:ext cx="1734954" cy="1734954"/>
            <a:chOff x="6340050" y="754850"/>
            <a:chExt cx="1595800" cy="1595800"/>
          </a:xfrm>
        </p:grpSpPr>
        <p:sp>
          <p:nvSpPr>
            <p:cNvPr id="12695" name="Google Shape;12695;p43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43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43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437"/>
          <p:cNvGrpSpPr/>
          <p:nvPr/>
        </p:nvGrpSpPr>
        <p:grpSpPr>
          <a:xfrm flipH="1">
            <a:off x="7855963" y="-320208"/>
            <a:ext cx="1604419" cy="1604360"/>
            <a:chOff x="-74975" y="157600"/>
            <a:chExt cx="1604419" cy="1604360"/>
          </a:xfrm>
        </p:grpSpPr>
        <p:sp>
          <p:nvSpPr>
            <p:cNvPr id="12699" name="Google Shape;12699;p43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43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43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43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43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43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43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43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43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8" name="Google Shape;12708;p437"/>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709" name="Google Shape;12709;p437"/>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710" name="Google Shape;12710;p43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2711" name="Shape 12711"/>
        <p:cNvGrpSpPr/>
        <p:nvPr/>
      </p:nvGrpSpPr>
      <p:grpSpPr>
        <a:xfrm>
          <a:off x="0" y="0"/>
          <a:ext cx="0" cy="0"/>
          <a:chOff x="0" y="0"/>
          <a:chExt cx="0" cy="0"/>
        </a:xfrm>
      </p:grpSpPr>
      <p:grpSp>
        <p:nvGrpSpPr>
          <p:cNvPr id="12712" name="Google Shape;12712;p438"/>
          <p:cNvGrpSpPr/>
          <p:nvPr/>
        </p:nvGrpSpPr>
        <p:grpSpPr>
          <a:xfrm>
            <a:off x="8295561" y="0"/>
            <a:ext cx="1734954" cy="1734954"/>
            <a:chOff x="6340050" y="754850"/>
            <a:chExt cx="1595800" cy="1595800"/>
          </a:xfrm>
        </p:grpSpPr>
        <p:sp>
          <p:nvSpPr>
            <p:cNvPr id="12713" name="Google Shape;12713;p43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43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43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438"/>
          <p:cNvGrpSpPr/>
          <p:nvPr/>
        </p:nvGrpSpPr>
        <p:grpSpPr>
          <a:xfrm rot="5400000">
            <a:off x="-330326" y="711337"/>
            <a:ext cx="1351125" cy="232319"/>
            <a:chOff x="5486725" y="543869"/>
            <a:chExt cx="1351125" cy="232319"/>
          </a:xfrm>
        </p:grpSpPr>
        <p:sp>
          <p:nvSpPr>
            <p:cNvPr id="12717" name="Google Shape;12717;p43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43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43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43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43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43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43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43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43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43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43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43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43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43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43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43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43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43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43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43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7" name="Google Shape;12737;p43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738" name="Shape 12738"/>
        <p:cNvGrpSpPr/>
        <p:nvPr/>
      </p:nvGrpSpPr>
      <p:grpSpPr>
        <a:xfrm>
          <a:off x="0" y="0"/>
          <a:ext cx="0" cy="0"/>
          <a:chOff x="0" y="0"/>
          <a:chExt cx="0" cy="0"/>
        </a:xfrm>
      </p:grpSpPr>
      <p:sp>
        <p:nvSpPr>
          <p:cNvPr id="12739" name="Google Shape;12739;p439"/>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2740" name="Google Shape;12740;p43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741" name="Google Shape;12741;p439"/>
          <p:cNvGrpSpPr/>
          <p:nvPr/>
        </p:nvGrpSpPr>
        <p:grpSpPr>
          <a:xfrm flipH="1">
            <a:off x="2327258" y="4599425"/>
            <a:ext cx="4489475" cy="193775"/>
            <a:chOff x="1784500" y="1867350"/>
            <a:chExt cx="4489475" cy="193775"/>
          </a:xfrm>
        </p:grpSpPr>
        <p:sp>
          <p:nvSpPr>
            <p:cNvPr id="12742" name="Google Shape;12742;p43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43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43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439"/>
          <p:cNvGrpSpPr/>
          <p:nvPr/>
        </p:nvGrpSpPr>
        <p:grpSpPr>
          <a:xfrm>
            <a:off x="245325" y="539500"/>
            <a:ext cx="199875" cy="721150"/>
            <a:chOff x="188762" y="539500"/>
            <a:chExt cx="199875" cy="721150"/>
          </a:xfrm>
        </p:grpSpPr>
        <p:sp>
          <p:nvSpPr>
            <p:cNvPr id="12746" name="Google Shape;12746;p439"/>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439"/>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439"/>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439"/>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439"/>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439"/>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439"/>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439"/>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439"/>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439"/>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756" name="Shape 12756"/>
        <p:cNvGrpSpPr/>
        <p:nvPr/>
      </p:nvGrpSpPr>
      <p:grpSpPr>
        <a:xfrm>
          <a:off x="0" y="0"/>
          <a:ext cx="0" cy="0"/>
          <a:chOff x="0" y="0"/>
          <a:chExt cx="0" cy="0"/>
        </a:xfrm>
      </p:grpSpPr>
      <p:sp>
        <p:nvSpPr>
          <p:cNvPr id="12757" name="Google Shape;12757;p440"/>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2758" name="Google Shape;12758;p440"/>
          <p:cNvGrpSpPr/>
          <p:nvPr/>
        </p:nvGrpSpPr>
        <p:grpSpPr>
          <a:xfrm>
            <a:off x="2327254" y="345725"/>
            <a:ext cx="4489475" cy="193775"/>
            <a:chOff x="1784500" y="1867350"/>
            <a:chExt cx="4489475" cy="193775"/>
          </a:xfrm>
        </p:grpSpPr>
        <p:sp>
          <p:nvSpPr>
            <p:cNvPr id="12759" name="Google Shape;12759;p44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44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44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440"/>
          <p:cNvGrpSpPr/>
          <p:nvPr/>
        </p:nvGrpSpPr>
        <p:grpSpPr>
          <a:xfrm>
            <a:off x="-1796498" y="2571754"/>
            <a:ext cx="2791286" cy="2599651"/>
            <a:chOff x="-1466486" y="2736279"/>
            <a:chExt cx="2791286" cy="2599651"/>
          </a:xfrm>
        </p:grpSpPr>
        <p:sp>
          <p:nvSpPr>
            <p:cNvPr id="12763" name="Google Shape;12763;p440"/>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4" name="Google Shape;12764;p440"/>
            <p:cNvGrpSpPr/>
            <p:nvPr/>
          </p:nvGrpSpPr>
          <p:grpSpPr>
            <a:xfrm>
              <a:off x="713226" y="3730956"/>
              <a:ext cx="611574" cy="610281"/>
              <a:chOff x="4496550" y="2819475"/>
              <a:chExt cx="366300" cy="365525"/>
            </a:xfrm>
          </p:grpSpPr>
          <p:sp>
            <p:nvSpPr>
              <p:cNvPr id="12765" name="Google Shape;12765;p44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44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67" name="Google Shape;12767;p440"/>
          <p:cNvGrpSpPr/>
          <p:nvPr/>
        </p:nvGrpSpPr>
        <p:grpSpPr>
          <a:xfrm>
            <a:off x="245325" y="539500"/>
            <a:ext cx="199875" cy="721150"/>
            <a:chOff x="188762" y="539500"/>
            <a:chExt cx="199875" cy="721150"/>
          </a:xfrm>
        </p:grpSpPr>
        <p:sp>
          <p:nvSpPr>
            <p:cNvPr id="12768" name="Google Shape;12768;p44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44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44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44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44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44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44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44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44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44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440"/>
          <p:cNvGrpSpPr/>
          <p:nvPr/>
        </p:nvGrpSpPr>
        <p:grpSpPr>
          <a:xfrm>
            <a:off x="1867687" y="4204297"/>
            <a:ext cx="1895833" cy="1895866"/>
            <a:chOff x="3835450" y="-252000"/>
            <a:chExt cx="1445325" cy="1445350"/>
          </a:xfrm>
        </p:grpSpPr>
        <p:sp>
          <p:nvSpPr>
            <p:cNvPr id="12779" name="Google Shape;12779;p440"/>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440"/>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440"/>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440"/>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440"/>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2784" name="Shape 12784"/>
        <p:cNvGrpSpPr/>
        <p:nvPr/>
      </p:nvGrpSpPr>
      <p:grpSpPr>
        <a:xfrm>
          <a:off x="0" y="0"/>
          <a:ext cx="0" cy="0"/>
          <a:chOff x="0" y="0"/>
          <a:chExt cx="0" cy="0"/>
        </a:xfrm>
      </p:grpSpPr>
      <p:sp>
        <p:nvSpPr>
          <p:cNvPr id="12785" name="Google Shape;12785;p441"/>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786" name="Google Shape;12786;p441"/>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12787" name="Google Shape;12787;p441"/>
          <p:cNvGrpSpPr/>
          <p:nvPr/>
        </p:nvGrpSpPr>
        <p:grpSpPr>
          <a:xfrm>
            <a:off x="3176813" y="4566944"/>
            <a:ext cx="2790375" cy="64975"/>
            <a:chOff x="5954300" y="4334988"/>
            <a:chExt cx="2790375" cy="64975"/>
          </a:xfrm>
        </p:grpSpPr>
        <p:sp>
          <p:nvSpPr>
            <p:cNvPr id="12788" name="Google Shape;12788;p44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44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44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44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44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44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44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44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44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44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44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44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44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44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44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44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44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44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44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44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808" name="Shape 12808"/>
        <p:cNvGrpSpPr/>
        <p:nvPr/>
      </p:nvGrpSpPr>
      <p:grpSpPr>
        <a:xfrm>
          <a:off x="0" y="0"/>
          <a:ext cx="0" cy="0"/>
          <a:chOff x="0" y="0"/>
          <a:chExt cx="0" cy="0"/>
        </a:xfrm>
      </p:grpSpPr>
      <p:sp>
        <p:nvSpPr>
          <p:cNvPr id="12809" name="Google Shape;12809;p442"/>
          <p:cNvSpPr/>
          <p:nvPr>
            <p:ph idx="2" type="pic"/>
          </p:nvPr>
        </p:nvSpPr>
        <p:spPr>
          <a:xfrm>
            <a:off x="-285325" y="-160500"/>
            <a:ext cx="9714600" cy="5464500"/>
          </a:xfrm>
          <a:prstGeom prst="rect">
            <a:avLst/>
          </a:prstGeom>
          <a:noFill/>
          <a:ln>
            <a:noFill/>
          </a:ln>
        </p:spPr>
      </p:sp>
      <p:sp>
        <p:nvSpPr>
          <p:cNvPr id="12810" name="Google Shape;12810;p442"/>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811" name="Shape 12811"/>
        <p:cNvGrpSpPr/>
        <p:nvPr/>
      </p:nvGrpSpPr>
      <p:grpSpPr>
        <a:xfrm>
          <a:off x="0" y="0"/>
          <a:ext cx="0" cy="0"/>
          <a:chOff x="0" y="0"/>
          <a:chExt cx="0" cy="0"/>
        </a:xfrm>
      </p:grpSpPr>
      <p:sp>
        <p:nvSpPr>
          <p:cNvPr id="12812" name="Google Shape;12812;p443"/>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813" name="Google Shape;12813;p443"/>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12814" name="Google Shape;12814;p443"/>
          <p:cNvGrpSpPr/>
          <p:nvPr/>
        </p:nvGrpSpPr>
        <p:grpSpPr>
          <a:xfrm flipH="1">
            <a:off x="7692469" y="-505328"/>
            <a:ext cx="1895833" cy="1895866"/>
            <a:chOff x="3835450" y="-252000"/>
            <a:chExt cx="1445325" cy="1445350"/>
          </a:xfrm>
        </p:grpSpPr>
        <p:sp>
          <p:nvSpPr>
            <p:cNvPr id="12815" name="Google Shape;12815;p44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44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44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44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44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443"/>
          <p:cNvGrpSpPr/>
          <p:nvPr/>
        </p:nvGrpSpPr>
        <p:grpSpPr>
          <a:xfrm flipH="1">
            <a:off x="-1466486" y="3754850"/>
            <a:ext cx="3382300" cy="1993950"/>
            <a:chOff x="1317925" y="2802775"/>
            <a:chExt cx="3382300" cy="1993950"/>
          </a:xfrm>
        </p:grpSpPr>
        <p:sp>
          <p:nvSpPr>
            <p:cNvPr id="12821" name="Google Shape;12821;p44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44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44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44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44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44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44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44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44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44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44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44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443"/>
          <p:cNvGrpSpPr/>
          <p:nvPr/>
        </p:nvGrpSpPr>
        <p:grpSpPr>
          <a:xfrm flipH="1">
            <a:off x="7862264" y="2736279"/>
            <a:ext cx="2791286" cy="2599651"/>
            <a:chOff x="-1466486" y="2736279"/>
            <a:chExt cx="2791286" cy="2599651"/>
          </a:xfrm>
        </p:grpSpPr>
        <p:sp>
          <p:nvSpPr>
            <p:cNvPr id="12834" name="Google Shape;12834;p443"/>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5" name="Google Shape;12835;p443"/>
            <p:cNvGrpSpPr/>
            <p:nvPr/>
          </p:nvGrpSpPr>
          <p:grpSpPr>
            <a:xfrm>
              <a:off x="713226" y="3730956"/>
              <a:ext cx="611574" cy="610281"/>
              <a:chOff x="4496550" y="2819475"/>
              <a:chExt cx="366300" cy="365525"/>
            </a:xfrm>
          </p:grpSpPr>
          <p:sp>
            <p:nvSpPr>
              <p:cNvPr id="12836" name="Google Shape;12836;p44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44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2838" name="Shape 12838"/>
        <p:cNvGrpSpPr/>
        <p:nvPr/>
      </p:nvGrpSpPr>
      <p:grpSpPr>
        <a:xfrm>
          <a:off x="0" y="0"/>
          <a:ext cx="0" cy="0"/>
          <a:chOff x="0" y="0"/>
          <a:chExt cx="0" cy="0"/>
        </a:xfrm>
      </p:grpSpPr>
    </p:spTree>
  </p:cSld>
  <p:clrMapOvr>
    <a:masterClrMapping/>
  </p:clrMapOvr>
</p:sldLayout>
</file>

<file path=ppt/slideLayouts/slideLayout4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2839" name="Shape 12839"/>
        <p:cNvGrpSpPr/>
        <p:nvPr/>
      </p:nvGrpSpPr>
      <p:grpSpPr>
        <a:xfrm>
          <a:off x="0" y="0"/>
          <a:ext cx="0" cy="0"/>
          <a:chOff x="0" y="0"/>
          <a:chExt cx="0" cy="0"/>
        </a:xfrm>
      </p:grpSpPr>
      <p:sp>
        <p:nvSpPr>
          <p:cNvPr id="12840" name="Google Shape;12840;p445"/>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1" name="Google Shape;12841;p445"/>
          <p:cNvGrpSpPr/>
          <p:nvPr/>
        </p:nvGrpSpPr>
        <p:grpSpPr>
          <a:xfrm>
            <a:off x="8430750" y="407034"/>
            <a:ext cx="2691676" cy="2691631"/>
            <a:chOff x="5165750" y="-1146341"/>
            <a:chExt cx="2691676" cy="2691631"/>
          </a:xfrm>
        </p:grpSpPr>
        <p:sp>
          <p:nvSpPr>
            <p:cNvPr id="12842" name="Google Shape;12842;p44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44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44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44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44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44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44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44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44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445"/>
          <p:cNvGrpSpPr/>
          <p:nvPr/>
        </p:nvGrpSpPr>
        <p:grpSpPr>
          <a:xfrm>
            <a:off x="5640400" y="4828856"/>
            <a:ext cx="2790375" cy="64975"/>
            <a:chOff x="5954300" y="4334988"/>
            <a:chExt cx="2790375" cy="64975"/>
          </a:xfrm>
        </p:grpSpPr>
        <p:sp>
          <p:nvSpPr>
            <p:cNvPr id="12852" name="Google Shape;12852;p44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44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44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44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44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44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44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44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44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44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44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44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44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44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44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44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44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44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44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44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445"/>
          <p:cNvGrpSpPr/>
          <p:nvPr/>
        </p:nvGrpSpPr>
        <p:grpSpPr>
          <a:xfrm>
            <a:off x="-319052" y="-320208"/>
            <a:ext cx="1604419" cy="1604360"/>
            <a:chOff x="-74975" y="157600"/>
            <a:chExt cx="1604419" cy="1604360"/>
          </a:xfrm>
        </p:grpSpPr>
        <p:sp>
          <p:nvSpPr>
            <p:cNvPr id="12873" name="Google Shape;12873;p44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44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44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44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44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44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44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44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44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2" name="Google Shape;12882;p445"/>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2883" name="Google Shape;12883;p445"/>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884" name="Google Shape;12884;p445"/>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2885" name="Google Shape;12885;p445"/>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886" name="Google Shape;12886;p445"/>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2887" name="Google Shape;12887;p445"/>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888" name="Google Shape;12888;p445"/>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2889" name="Google Shape;12889;p445"/>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2890" name="Google Shape;12890;p445"/>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891" name="Google Shape;12891;p445"/>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892" name="Google Shape;12892;p445"/>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893" name="Google Shape;12893;p445"/>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894" name="Google Shape;12894;p445"/>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2895" name="Shape 12895"/>
        <p:cNvGrpSpPr/>
        <p:nvPr/>
      </p:nvGrpSpPr>
      <p:grpSpPr>
        <a:xfrm>
          <a:off x="0" y="0"/>
          <a:ext cx="0" cy="0"/>
          <a:chOff x="0" y="0"/>
          <a:chExt cx="0" cy="0"/>
        </a:xfrm>
      </p:grpSpPr>
      <p:sp>
        <p:nvSpPr>
          <p:cNvPr id="12896" name="Google Shape;12896;p446"/>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2897" name="Google Shape;12897;p446"/>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2898" name="Google Shape;12898;p446"/>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9" name="Google Shape;12899;p446"/>
          <p:cNvGrpSpPr/>
          <p:nvPr/>
        </p:nvGrpSpPr>
        <p:grpSpPr>
          <a:xfrm>
            <a:off x="7084938" y="3253609"/>
            <a:ext cx="2691676" cy="2691631"/>
            <a:chOff x="5165750" y="-1146341"/>
            <a:chExt cx="2691676" cy="2691631"/>
          </a:xfrm>
        </p:grpSpPr>
        <p:sp>
          <p:nvSpPr>
            <p:cNvPr id="12900" name="Google Shape;12900;p44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44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44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44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44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44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44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44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44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446"/>
          <p:cNvGrpSpPr/>
          <p:nvPr/>
        </p:nvGrpSpPr>
        <p:grpSpPr>
          <a:xfrm>
            <a:off x="3176813" y="507006"/>
            <a:ext cx="2790375" cy="64975"/>
            <a:chOff x="5954300" y="4334988"/>
            <a:chExt cx="2790375" cy="64975"/>
          </a:xfrm>
        </p:grpSpPr>
        <p:sp>
          <p:nvSpPr>
            <p:cNvPr id="12910" name="Google Shape;12910;p44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44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44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44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44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44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44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44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44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44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44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44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44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44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44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44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44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44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44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44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2930" name="Shape 12930"/>
        <p:cNvGrpSpPr/>
        <p:nvPr/>
      </p:nvGrpSpPr>
      <p:grpSpPr>
        <a:xfrm>
          <a:off x="0" y="0"/>
          <a:ext cx="0" cy="0"/>
          <a:chOff x="0" y="0"/>
          <a:chExt cx="0" cy="0"/>
        </a:xfrm>
      </p:grpSpPr>
      <p:sp>
        <p:nvSpPr>
          <p:cNvPr id="12931" name="Google Shape;12931;p447"/>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32" name="Google Shape;12932;p447"/>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2933" name="Google Shape;12933;p447"/>
          <p:cNvGrpSpPr/>
          <p:nvPr/>
        </p:nvGrpSpPr>
        <p:grpSpPr>
          <a:xfrm>
            <a:off x="872100" y="4492283"/>
            <a:ext cx="1351125" cy="232319"/>
            <a:chOff x="5486725" y="543869"/>
            <a:chExt cx="1351125" cy="232319"/>
          </a:xfrm>
        </p:grpSpPr>
        <p:sp>
          <p:nvSpPr>
            <p:cNvPr id="12934" name="Google Shape;12934;p447"/>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447"/>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447"/>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447"/>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447"/>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447"/>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447"/>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447"/>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447"/>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447"/>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447"/>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447"/>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447"/>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447"/>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447"/>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447"/>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447"/>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447"/>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447"/>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447"/>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2954" name="Shape 12954"/>
        <p:cNvGrpSpPr/>
        <p:nvPr/>
      </p:nvGrpSpPr>
      <p:grpSpPr>
        <a:xfrm>
          <a:off x="0" y="0"/>
          <a:ext cx="0" cy="0"/>
          <a:chOff x="0" y="0"/>
          <a:chExt cx="0" cy="0"/>
        </a:xfrm>
      </p:grpSpPr>
      <p:grpSp>
        <p:nvGrpSpPr>
          <p:cNvPr id="12955" name="Google Shape;12955;p448"/>
          <p:cNvGrpSpPr/>
          <p:nvPr/>
        </p:nvGrpSpPr>
        <p:grpSpPr>
          <a:xfrm>
            <a:off x="-319052" y="-320208"/>
            <a:ext cx="1604419" cy="1604360"/>
            <a:chOff x="-74975" y="157600"/>
            <a:chExt cx="1604419" cy="1604360"/>
          </a:xfrm>
        </p:grpSpPr>
        <p:sp>
          <p:nvSpPr>
            <p:cNvPr id="12956" name="Google Shape;12956;p44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44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44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44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44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44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44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44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44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448"/>
          <p:cNvGrpSpPr/>
          <p:nvPr/>
        </p:nvGrpSpPr>
        <p:grpSpPr>
          <a:xfrm>
            <a:off x="8430774" y="-327975"/>
            <a:ext cx="1734954" cy="1734954"/>
            <a:chOff x="6340050" y="754850"/>
            <a:chExt cx="1595800" cy="1595800"/>
          </a:xfrm>
        </p:grpSpPr>
        <p:sp>
          <p:nvSpPr>
            <p:cNvPr id="12966" name="Google Shape;12966;p44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44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44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448"/>
          <p:cNvGrpSpPr/>
          <p:nvPr/>
        </p:nvGrpSpPr>
        <p:grpSpPr>
          <a:xfrm>
            <a:off x="5274346" y="4599424"/>
            <a:ext cx="1351125" cy="232319"/>
            <a:chOff x="5486725" y="543869"/>
            <a:chExt cx="1351125" cy="232319"/>
          </a:xfrm>
        </p:grpSpPr>
        <p:sp>
          <p:nvSpPr>
            <p:cNvPr id="12970" name="Google Shape;12970;p44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44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44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44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44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44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44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44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44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44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44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44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44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44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44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44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44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44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44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44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0" name="Google Shape;12990;p448"/>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91" name="Google Shape;12991;p448"/>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2992" name="Google Shape;12992;p448"/>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4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2993" name="Shape 12993"/>
        <p:cNvGrpSpPr/>
        <p:nvPr/>
      </p:nvGrpSpPr>
      <p:grpSpPr>
        <a:xfrm>
          <a:off x="0" y="0"/>
          <a:ext cx="0" cy="0"/>
          <a:chOff x="0" y="0"/>
          <a:chExt cx="0" cy="0"/>
        </a:xfrm>
      </p:grpSpPr>
      <p:sp>
        <p:nvSpPr>
          <p:cNvPr id="12994" name="Google Shape;12994;p449"/>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2995" name="Google Shape;12995;p449"/>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2996" name="Google Shape;12996;p449"/>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7" name="Google Shape;12997;p449"/>
          <p:cNvGrpSpPr/>
          <p:nvPr/>
        </p:nvGrpSpPr>
        <p:grpSpPr>
          <a:xfrm>
            <a:off x="8430750" y="407034"/>
            <a:ext cx="2691676" cy="2691631"/>
            <a:chOff x="5165750" y="-1146341"/>
            <a:chExt cx="2691676" cy="2691631"/>
          </a:xfrm>
        </p:grpSpPr>
        <p:sp>
          <p:nvSpPr>
            <p:cNvPr id="12998" name="Google Shape;12998;p44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44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44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44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44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44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44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44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44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449"/>
          <p:cNvGrpSpPr/>
          <p:nvPr/>
        </p:nvGrpSpPr>
        <p:grpSpPr>
          <a:xfrm>
            <a:off x="5640400" y="4828856"/>
            <a:ext cx="2790375" cy="64975"/>
            <a:chOff x="5954300" y="4334988"/>
            <a:chExt cx="2790375" cy="64975"/>
          </a:xfrm>
        </p:grpSpPr>
        <p:sp>
          <p:nvSpPr>
            <p:cNvPr id="13008" name="Google Shape;13008;p449"/>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449"/>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449"/>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449"/>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449"/>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449"/>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449"/>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449"/>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449"/>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449"/>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449"/>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449"/>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449"/>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449"/>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449"/>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449"/>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449"/>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449"/>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449"/>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449"/>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449"/>
          <p:cNvGrpSpPr/>
          <p:nvPr/>
        </p:nvGrpSpPr>
        <p:grpSpPr>
          <a:xfrm>
            <a:off x="-319052" y="-320208"/>
            <a:ext cx="1604419" cy="1604360"/>
            <a:chOff x="-74975" y="157600"/>
            <a:chExt cx="1604419" cy="1604360"/>
          </a:xfrm>
        </p:grpSpPr>
        <p:sp>
          <p:nvSpPr>
            <p:cNvPr id="13029" name="Google Shape;13029;p44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44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44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44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44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44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44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44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44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3038" name="Shape 13038"/>
        <p:cNvGrpSpPr/>
        <p:nvPr/>
      </p:nvGrpSpPr>
      <p:grpSpPr>
        <a:xfrm>
          <a:off x="0" y="0"/>
          <a:ext cx="0" cy="0"/>
          <a:chOff x="0" y="0"/>
          <a:chExt cx="0" cy="0"/>
        </a:xfrm>
      </p:grpSpPr>
      <p:sp>
        <p:nvSpPr>
          <p:cNvPr id="13039" name="Google Shape;13039;p450"/>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3040" name="Google Shape;13040;p450"/>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041" name="Google Shape;13041;p450"/>
          <p:cNvGrpSpPr/>
          <p:nvPr/>
        </p:nvGrpSpPr>
        <p:grpSpPr>
          <a:xfrm flipH="1">
            <a:off x="2327254" y="4599425"/>
            <a:ext cx="4489475" cy="193775"/>
            <a:chOff x="1784500" y="1867350"/>
            <a:chExt cx="4489475" cy="193775"/>
          </a:xfrm>
        </p:grpSpPr>
        <p:sp>
          <p:nvSpPr>
            <p:cNvPr id="13042" name="Google Shape;13042;p45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45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45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450"/>
          <p:cNvGrpSpPr/>
          <p:nvPr/>
        </p:nvGrpSpPr>
        <p:grpSpPr>
          <a:xfrm flipH="1" rot="10800000">
            <a:off x="7381130" y="-502690"/>
            <a:ext cx="3382300" cy="1993950"/>
            <a:chOff x="1317925" y="2802775"/>
            <a:chExt cx="3382300" cy="1993950"/>
          </a:xfrm>
        </p:grpSpPr>
        <p:sp>
          <p:nvSpPr>
            <p:cNvPr id="13046" name="Google Shape;13046;p45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45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45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45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45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45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45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45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45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45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45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45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450"/>
          <p:cNvGrpSpPr/>
          <p:nvPr/>
        </p:nvGrpSpPr>
        <p:grpSpPr>
          <a:xfrm>
            <a:off x="-1021726" y="1704275"/>
            <a:ext cx="1734954" cy="1734954"/>
            <a:chOff x="6340050" y="754850"/>
            <a:chExt cx="1595800" cy="1595800"/>
          </a:xfrm>
        </p:grpSpPr>
        <p:sp>
          <p:nvSpPr>
            <p:cNvPr id="13059" name="Google Shape;13059;p45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45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45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3062" name="Shape 13062"/>
        <p:cNvGrpSpPr/>
        <p:nvPr/>
      </p:nvGrpSpPr>
      <p:grpSpPr>
        <a:xfrm>
          <a:off x="0" y="0"/>
          <a:ext cx="0" cy="0"/>
          <a:chOff x="0" y="0"/>
          <a:chExt cx="0" cy="0"/>
        </a:xfrm>
      </p:grpSpPr>
      <p:sp>
        <p:nvSpPr>
          <p:cNvPr id="13063" name="Google Shape;13063;p451"/>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4" name="Google Shape;13064;p451"/>
          <p:cNvGrpSpPr/>
          <p:nvPr/>
        </p:nvGrpSpPr>
        <p:grpSpPr>
          <a:xfrm>
            <a:off x="-1978450" y="1225934"/>
            <a:ext cx="2691676" cy="2691631"/>
            <a:chOff x="5165750" y="-1146341"/>
            <a:chExt cx="2691676" cy="2691631"/>
          </a:xfrm>
        </p:grpSpPr>
        <p:sp>
          <p:nvSpPr>
            <p:cNvPr id="13065" name="Google Shape;13065;p45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45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45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45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45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45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45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45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45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451"/>
          <p:cNvGrpSpPr/>
          <p:nvPr/>
        </p:nvGrpSpPr>
        <p:grpSpPr>
          <a:xfrm>
            <a:off x="8430782" y="539079"/>
            <a:ext cx="2471175" cy="2747975"/>
            <a:chOff x="7398357" y="-662077"/>
            <a:chExt cx="2471175" cy="2747975"/>
          </a:xfrm>
        </p:grpSpPr>
        <p:sp>
          <p:nvSpPr>
            <p:cNvPr id="13075" name="Google Shape;13075;p45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45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45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45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45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0" name="Google Shape;13080;p451"/>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081" name="Google Shape;13081;p451"/>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082" name="Google Shape;13082;p451"/>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083" name="Google Shape;13083;p451"/>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084" name="Google Shape;13084;p45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3085" name="Shape 13085"/>
        <p:cNvGrpSpPr/>
        <p:nvPr/>
      </p:nvGrpSpPr>
      <p:grpSpPr>
        <a:xfrm>
          <a:off x="0" y="0"/>
          <a:ext cx="0" cy="0"/>
          <a:chOff x="0" y="0"/>
          <a:chExt cx="0" cy="0"/>
        </a:xfrm>
      </p:grpSpPr>
      <p:sp>
        <p:nvSpPr>
          <p:cNvPr id="13086" name="Google Shape;13086;p452"/>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087" name="Google Shape;13087;p452"/>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088" name="Google Shape;13088;p452"/>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089" name="Google Shape;13089;p452"/>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090" name="Google Shape;13090;p45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091" name="Google Shape;13091;p452"/>
          <p:cNvGrpSpPr/>
          <p:nvPr/>
        </p:nvGrpSpPr>
        <p:grpSpPr>
          <a:xfrm>
            <a:off x="-1978450" y="1225934"/>
            <a:ext cx="2691676" cy="2691631"/>
            <a:chOff x="5165750" y="-1146341"/>
            <a:chExt cx="2691676" cy="2691631"/>
          </a:xfrm>
        </p:grpSpPr>
        <p:sp>
          <p:nvSpPr>
            <p:cNvPr id="13092" name="Google Shape;13092;p452"/>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452"/>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452"/>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452"/>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452"/>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452"/>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452"/>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452"/>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452"/>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1" name="Google Shape;13101;p452"/>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2" name="Google Shape;13102;p452"/>
          <p:cNvGrpSpPr/>
          <p:nvPr/>
        </p:nvGrpSpPr>
        <p:grpSpPr>
          <a:xfrm>
            <a:off x="5640400" y="4828856"/>
            <a:ext cx="2790375" cy="64975"/>
            <a:chOff x="5954300" y="4334988"/>
            <a:chExt cx="2790375" cy="64975"/>
          </a:xfrm>
        </p:grpSpPr>
        <p:sp>
          <p:nvSpPr>
            <p:cNvPr id="13103" name="Google Shape;13103;p452"/>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452"/>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452"/>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452"/>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452"/>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452"/>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452"/>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452"/>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452"/>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452"/>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452"/>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452"/>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452"/>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452"/>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452"/>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452"/>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452"/>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452"/>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452"/>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452"/>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13123" name="Shape 13123"/>
        <p:cNvGrpSpPr/>
        <p:nvPr/>
      </p:nvGrpSpPr>
      <p:grpSpPr>
        <a:xfrm>
          <a:off x="0" y="0"/>
          <a:ext cx="0" cy="0"/>
          <a:chOff x="0" y="0"/>
          <a:chExt cx="0" cy="0"/>
        </a:xfrm>
      </p:grpSpPr>
      <p:sp>
        <p:nvSpPr>
          <p:cNvPr id="13124" name="Google Shape;13124;p453"/>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3125" name="Google Shape;13125;p453"/>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3126" name="Google Shape;13126;p45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127" name="Google Shape;13127;p453"/>
          <p:cNvGrpSpPr/>
          <p:nvPr/>
        </p:nvGrpSpPr>
        <p:grpSpPr>
          <a:xfrm flipH="1" rot="10800000">
            <a:off x="7381130" y="-502690"/>
            <a:ext cx="3382300" cy="1993950"/>
            <a:chOff x="1317925" y="2802775"/>
            <a:chExt cx="3382300" cy="1993950"/>
          </a:xfrm>
        </p:grpSpPr>
        <p:sp>
          <p:nvSpPr>
            <p:cNvPr id="13128" name="Google Shape;13128;p45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45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45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45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45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45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45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45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45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45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45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45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453"/>
          <p:cNvGrpSpPr/>
          <p:nvPr/>
        </p:nvGrpSpPr>
        <p:grpSpPr>
          <a:xfrm>
            <a:off x="-1021726" y="0"/>
            <a:ext cx="1734954" cy="1734954"/>
            <a:chOff x="6340050" y="754850"/>
            <a:chExt cx="1595800" cy="1595800"/>
          </a:xfrm>
        </p:grpSpPr>
        <p:sp>
          <p:nvSpPr>
            <p:cNvPr id="13141" name="Google Shape;13141;p45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45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45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13144" name="Shape 13144"/>
        <p:cNvGrpSpPr/>
        <p:nvPr/>
      </p:nvGrpSpPr>
      <p:grpSpPr>
        <a:xfrm>
          <a:off x="0" y="0"/>
          <a:ext cx="0" cy="0"/>
          <a:chOff x="0" y="0"/>
          <a:chExt cx="0" cy="0"/>
        </a:xfrm>
      </p:grpSpPr>
      <p:sp>
        <p:nvSpPr>
          <p:cNvPr id="13145" name="Google Shape;13145;p454"/>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3146" name="Google Shape;13146;p454"/>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3147" name="Google Shape;13147;p45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148" name="Google Shape;13148;p454"/>
          <p:cNvGrpSpPr/>
          <p:nvPr/>
        </p:nvGrpSpPr>
        <p:grpSpPr>
          <a:xfrm>
            <a:off x="5158425" y="4330184"/>
            <a:ext cx="2691676" cy="2691631"/>
            <a:chOff x="5165750" y="-1146341"/>
            <a:chExt cx="2691676" cy="2691631"/>
          </a:xfrm>
        </p:grpSpPr>
        <p:sp>
          <p:nvSpPr>
            <p:cNvPr id="13149" name="Google Shape;13149;p45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45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45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45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45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45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45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45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45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454"/>
          <p:cNvGrpSpPr/>
          <p:nvPr/>
        </p:nvGrpSpPr>
        <p:grpSpPr>
          <a:xfrm>
            <a:off x="-319052" y="-320208"/>
            <a:ext cx="1604419" cy="1604360"/>
            <a:chOff x="-74975" y="157600"/>
            <a:chExt cx="1604419" cy="1604360"/>
          </a:xfrm>
        </p:grpSpPr>
        <p:sp>
          <p:nvSpPr>
            <p:cNvPr id="13159" name="Google Shape;13159;p454"/>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454"/>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454"/>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454"/>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454"/>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454"/>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454"/>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454"/>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454"/>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3168" name="Shape 13168"/>
        <p:cNvGrpSpPr/>
        <p:nvPr/>
      </p:nvGrpSpPr>
      <p:grpSpPr>
        <a:xfrm>
          <a:off x="0" y="0"/>
          <a:ext cx="0" cy="0"/>
          <a:chOff x="0" y="0"/>
          <a:chExt cx="0" cy="0"/>
        </a:xfrm>
      </p:grpSpPr>
      <p:grpSp>
        <p:nvGrpSpPr>
          <p:cNvPr id="13169" name="Google Shape;13169;p455"/>
          <p:cNvGrpSpPr/>
          <p:nvPr/>
        </p:nvGrpSpPr>
        <p:grpSpPr>
          <a:xfrm flipH="1">
            <a:off x="2327254" y="4599425"/>
            <a:ext cx="4489475" cy="193775"/>
            <a:chOff x="1784500" y="1867350"/>
            <a:chExt cx="4489475" cy="193775"/>
          </a:xfrm>
        </p:grpSpPr>
        <p:sp>
          <p:nvSpPr>
            <p:cNvPr id="13170" name="Google Shape;13170;p455"/>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455"/>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455"/>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455"/>
          <p:cNvGrpSpPr/>
          <p:nvPr/>
        </p:nvGrpSpPr>
        <p:grpSpPr>
          <a:xfrm flipH="1" rot="10800000">
            <a:off x="7381130" y="-502690"/>
            <a:ext cx="3382300" cy="1993950"/>
            <a:chOff x="1317925" y="2802775"/>
            <a:chExt cx="3382300" cy="1993950"/>
          </a:xfrm>
        </p:grpSpPr>
        <p:sp>
          <p:nvSpPr>
            <p:cNvPr id="13174" name="Google Shape;13174;p45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45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45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45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45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45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45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45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45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45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45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45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6" name="Google Shape;13186;p455"/>
          <p:cNvGrpSpPr/>
          <p:nvPr/>
        </p:nvGrpSpPr>
        <p:grpSpPr>
          <a:xfrm>
            <a:off x="-1021726" y="1704275"/>
            <a:ext cx="1734954" cy="1734954"/>
            <a:chOff x="6340050" y="754850"/>
            <a:chExt cx="1595800" cy="1595800"/>
          </a:xfrm>
        </p:grpSpPr>
        <p:sp>
          <p:nvSpPr>
            <p:cNvPr id="13187" name="Google Shape;13187;p45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45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45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0" name="Google Shape;13190;p455"/>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91" name="Google Shape;13191;p455"/>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92" name="Google Shape;13192;p455"/>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93" name="Google Shape;13193;p455"/>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194" name="Google Shape;13194;p455"/>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95" name="Google Shape;13195;p455"/>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96" name="Google Shape;13196;p45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3197" name="Shape 13197"/>
        <p:cNvGrpSpPr/>
        <p:nvPr/>
      </p:nvGrpSpPr>
      <p:grpSpPr>
        <a:xfrm>
          <a:off x="0" y="0"/>
          <a:ext cx="0" cy="0"/>
          <a:chOff x="0" y="0"/>
          <a:chExt cx="0" cy="0"/>
        </a:xfrm>
      </p:grpSpPr>
      <p:sp>
        <p:nvSpPr>
          <p:cNvPr id="13198" name="Google Shape;13198;p456"/>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9" name="Google Shape;13199;p456"/>
          <p:cNvGrpSpPr/>
          <p:nvPr/>
        </p:nvGrpSpPr>
        <p:grpSpPr>
          <a:xfrm flipH="1">
            <a:off x="-1995452" y="407034"/>
            <a:ext cx="2691676" cy="2691631"/>
            <a:chOff x="5165750" y="-1146341"/>
            <a:chExt cx="2691676" cy="2691631"/>
          </a:xfrm>
        </p:grpSpPr>
        <p:sp>
          <p:nvSpPr>
            <p:cNvPr id="13200" name="Google Shape;13200;p45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45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45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45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45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45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45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45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45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456"/>
          <p:cNvGrpSpPr/>
          <p:nvPr/>
        </p:nvGrpSpPr>
        <p:grpSpPr>
          <a:xfrm>
            <a:off x="5628833" y="4828856"/>
            <a:ext cx="2790375" cy="64975"/>
            <a:chOff x="5954300" y="4334988"/>
            <a:chExt cx="2790375" cy="64975"/>
          </a:xfrm>
        </p:grpSpPr>
        <p:sp>
          <p:nvSpPr>
            <p:cNvPr id="13210" name="Google Shape;13210;p45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45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45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45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45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45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45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45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45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45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45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45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45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45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45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45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45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45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45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45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456"/>
          <p:cNvGrpSpPr/>
          <p:nvPr/>
        </p:nvGrpSpPr>
        <p:grpSpPr>
          <a:xfrm flipH="1">
            <a:off x="7841608" y="-320208"/>
            <a:ext cx="1604419" cy="1604360"/>
            <a:chOff x="-74975" y="157600"/>
            <a:chExt cx="1604419" cy="1604360"/>
          </a:xfrm>
        </p:grpSpPr>
        <p:sp>
          <p:nvSpPr>
            <p:cNvPr id="13231" name="Google Shape;13231;p45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45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45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45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45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45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45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45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45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0" name="Google Shape;13240;p456"/>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41" name="Google Shape;13241;p456"/>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42" name="Google Shape;13242;p456"/>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43" name="Google Shape;13243;p456"/>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44" name="Google Shape;13244;p456"/>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45" name="Google Shape;13245;p456"/>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46" name="Google Shape;13246;p456"/>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47" name="Google Shape;13247;p456"/>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48" name="Google Shape;13248;p45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13249" name="Shape 13249"/>
        <p:cNvGrpSpPr/>
        <p:nvPr/>
      </p:nvGrpSpPr>
      <p:grpSpPr>
        <a:xfrm>
          <a:off x="0" y="0"/>
          <a:ext cx="0" cy="0"/>
          <a:chOff x="0" y="0"/>
          <a:chExt cx="0" cy="0"/>
        </a:xfrm>
      </p:grpSpPr>
      <p:sp>
        <p:nvSpPr>
          <p:cNvPr id="13250" name="Google Shape;13250;p457"/>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51" name="Google Shape;13251;p457"/>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52" name="Google Shape;13252;p457"/>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53" name="Google Shape;13253;p457"/>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54" name="Google Shape;13254;p457"/>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255" name="Google Shape;13255;p457"/>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56" name="Google Shape;13256;p457"/>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57" name="Google Shape;13257;p457"/>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58" name="Google Shape;13258;p457"/>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59" name="Google Shape;13259;p457"/>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260" name="Google Shape;13260;p45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261" name="Google Shape;13261;p457"/>
          <p:cNvGrpSpPr/>
          <p:nvPr/>
        </p:nvGrpSpPr>
        <p:grpSpPr>
          <a:xfrm flipH="1">
            <a:off x="2327254" y="4599425"/>
            <a:ext cx="4489475" cy="193775"/>
            <a:chOff x="1784500" y="1867350"/>
            <a:chExt cx="4489475" cy="193775"/>
          </a:xfrm>
        </p:grpSpPr>
        <p:sp>
          <p:nvSpPr>
            <p:cNvPr id="13262" name="Google Shape;13262;p45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45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45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457"/>
          <p:cNvGrpSpPr/>
          <p:nvPr/>
        </p:nvGrpSpPr>
        <p:grpSpPr>
          <a:xfrm flipH="1" rot="10800000">
            <a:off x="7381130" y="-502690"/>
            <a:ext cx="3382300" cy="1993950"/>
            <a:chOff x="1317925" y="2802775"/>
            <a:chExt cx="3382300" cy="1993950"/>
          </a:xfrm>
        </p:grpSpPr>
        <p:sp>
          <p:nvSpPr>
            <p:cNvPr id="13266" name="Google Shape;13266;p45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45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45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45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45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45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45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45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45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45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45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45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457"/>
          <p:cNvGrpSpPr/>
          <p:nvPr/>
        </p:nvGrpSpPr>
        <p:grpSpPr>
          <a:xfrm>
            <a:off x="-1021726" y="0"/>
            <a:ext cx="1734954" cy="1734954"/>
            <a:chOff x="6340050" y="754850"/>
            <a:chExt cx="1595800" cy="1595800"/>
          </a:xfrm>
        </p:grpSpPr>
        <p:sp>
          <p:nvSpPr>
            <p:cNvPr id="13279" name="Google Shape;13279;p45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45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45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3282" name="Shape 13282"/>
        <p:cNvGrpSpPr/>
        <p:nvPr/>
      </p:nvGrpSpPr>
      <p:grpSpPr>
        <a:xfrm>
          <a:off x="0" y="0"/>
          <a:ext cx="0" cy="0"/>
          <a:chOff x="0" y="0"/>
          <a:chExt cx="0" cy="0"/>
        </a:xfrm>
      </p:grpSpPr>
      <p:grpSp>
        <p:nvGrpSpPr>
          <p:cNvPr id="13283" name="Google Shape;13283;p458"/>
          <p:cNvGrpSpPr/>
          <p:nvPr/>
        </p:nvGrpSpPr>
        <p:grpSpPr>
          <a:xfrm rot="10800000">
            <a:off x="-1421297" y="-502690"/>
            <a:ext cx="3382300" cy="1993950"/>
            <a:chOff x="1317925" y="2802775"/>
            <a:chExt cx="3382300" cy="1993950"/>
          </a:xfrm>
        </p:grpSpPr>
        <p:sp>
          <p:nvSpPr>
            <p:cNvPr id="13284" name="Google Shape;13284;p45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45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45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45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45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45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45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45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45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45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45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45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458"/>
          <p:cNvGrpSpPr/>
          <p:nvPr/>
        </p:nvGrpSpPr>
        <p:grpSpPr>
          <a:xfrm>
            <a:off x="3176813" y="4566944"/>
            <a:ext cx="2790375" cy="64975"/>
            <a:chOff x="5954300" y="4334988"/>
            <a:chExt cx="2790375" cy="64975"/>
          </a:xfrm>
        </p:grpSpPr>
        <p:sp>
          <p:nvSpPr>
            <p:cNvPr id="13297" name="Google Shape;13297;p45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45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45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45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45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45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45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45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45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45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45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45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45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45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45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45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45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45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45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45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458"/>
          <p:cNvGrpSpPr/>
          <p:nvPr/>
        </p:nvGrpSpPr>
        <p:grpSpPr>
          <a:xfrm>
            <a:off x="8482509" y="2257015"/>
            <a:ext cx="1359460" cy="1359460"/>
            <a:chOff x="3901550" y="2223725"/>
            <a:chExt cx="1557050" cy="1557050"/>
          </a:xfrm>
        </p:grpSpPr>
        <p:sp>
          <p:nvSpPr>
            <p:cNvPr id="13318" name="Google Shape;13318;p45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45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45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45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45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3" name="Google Shape;13323;p458"/>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4" name="Google Shape;13324;p458"/>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5" name="Google Shape;13325;p458"/>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6" name="Google Shape;13326;p458"/>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7" name="Google Shape;13327;p458"/>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8" name="Google Shape;13328;p458"/>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29" name="Google Shape;13329;p458"/>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30" name="Google Shape;13330;p458"/>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31" name="Google Shape;13331;p458"/>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32" name="Google Shape;13332;p458"/>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33" name="Google Shape;13333;p458"/>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34" name="Google Shape;13334;p458"/>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35" name="Google Shape;13335;p45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3336" name="Shape 13336"/>
        <p:cNvGrpSpPr/>
        <p:nvPr/>
      </p:nvGrpSpPr>
      <p:grpSpPr>
        <a:xfrm>
          <a:off x="0" y="0"/>
          <a:ext cx="0" cy="0"/>
          <a:chOff x="0" y="0"/>
          <a:chExt cx="0" cy="0"/>
        </a:xfrm>
      </p:grpSpPr>
      <p:sp>
        <p:nvSpPr>
          <p:cNvPr id="13337" name="Google Shape;13337;p459"/>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3338" name="Google Shape;13338;p459"/>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39" name="Google Shape;13339;p459"/>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3340" name="Google Shape;13340;p459"/>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41" name="Google Shape;13341;p459"/>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3342" name="Google Shape;13342;p459"/>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3343" name="Google Shape;13343;p459"/>
          <p:cNvGrpSpPr/>
          <p:nvPr/>
        </p:nvGrpSpPr>
        <p:grpSpPr>
          <a:xfrm>
            <a:off x="-1000600" y="3393309"/>
            <a:ext cx="2691676" cy="2691631"/>
            <a:chOff x="5165750" y="-1146341"/>
            <a:chExt cx="2691676" cy="2691631"/>
          </a:xfrm>
        </p:grpSpPr>
        <p:sp>
          <p:nvSpPr>
            <p:cNvPr id="13344" name="Google Shape;13344;p45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45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45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45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45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45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45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45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45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459"/>
          <p:cNvGrpSpPr/>
          <p:nvPr/>
        </p:nvGrpSpPr>
        <p:grpSpPr>
          <a:xfrm>
            <a:off x="8482509" y="1892015"/>
            <a:ext cx="1359460" cy="1359460"/>
            <a:chOff x="3901550" y="2223725"/>
            <a:chExt cx="1557050" cy="1557050"/>
          </a:xfrm>
        </p:grpSpPr>
        <p:sp>
          <p:nvSpPr>
            <p:cNvPr id="13354" name="Google Shape;13354;p459"/>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459"/>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459"/>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459"/>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459"/>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9" name="Google Shape;13359;p459"/>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13360" name="Shape 13360"/>
        <p:cNvGrpSpPr/>
        <p:nvPr/>
      </p:nvGrpSpPr>
      <p:grpSpPr>
        <a:xfrm>
          <a:off x="0" y="0"/>
          <a:ext cx="0" cy="0"/>
          <a:chOff x="0" y="0"/>
          <a:chExt cx="0" cy="0"/>
        </a:xfrm>
      </p:grpSpPr>
      <p:sp>
        <p:nvSpPr>
          <p:cNvPr id="13361" name="Google Shape;13361;p460"/>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3362" name="Google Shape;13362;p460"/>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63" name="Google Shape;13363;p460"/>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64" name="Google Shape;13364;p460"/>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65" name="Google Shape;13365;p460"/>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366" name="Google Shape;13366;p460"/>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67" name="Google Shape;13367;p460"/>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68" name="Google Shape;13368;p460"/>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3369" name="Google Shape;13369;p460"/>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3370" name="Google Shape;13370;p460"/>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371" name="Google Shape;13371;p460"/>
          <p:cNvGrpSpPr/>
          <p:nvPr/>
        </p:nvGrpSpPr>
        <p:grpSpPr>
          <a:xfrm flipH="1">
            <a:off x="2327254" y="4599425"/>
            <a:ext cx="4489475" cy="193775"/>
            <a:chOff x="1784500" y="1867350"/>
            <a:chExt cx="4489475" cy="193775"/>
          </a:xfrm>
        </p:grpSpPr>
        <p:sp>
          <p:nvSpPr>
            <p:cNvPr id="13372" name="Google Shape;13372;p460"/>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460"/>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460"/>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460"/>
          <p:cNvGrpSpPr/>
          <p:nvPr/>
        </p:nvGrpSpPr>
        <p:grpSpPr>
          <a:xfrm flipH="1" rot="10800000">
            <a:off x="7381130" y="-502690"/>
            <a:ext cx="3382300" cy="1993950"/>
            <a:chOff x="1317925" y="2802775"/>
            <a:chExt cx="3382300" cy="1993950"/>
          </a:xfrm>
        </p:grpSpPr>
        <p:sp>
          <p:nvSpPr>
            <p:cNvPr id="13376" name="Google Shape;13376;p46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46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46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46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46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46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46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46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46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46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46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46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460"/>
          <p:cNvGrpSpPr/>
          <p:nvPr/>
        </p:nvGrpSpPr>
        <p:grpSpPr>
          <a:xfrm>
            <a:off x="-1021726" y="0"/>
            <a:ext cx="1734954" cy="1734954"/>
            <a:chOff x="6340050" y="754850"/>
            <a:chExt cx="1595800" cy="1595800"/>
          </a:xfrm>
        </p:grpSpPr>
        <p:sp>
          <p:nvSpPr>
            <p:cNvPr id="13389" name="Google Shape;13389;p46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46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46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13392" name="Shape 13392"/>
        <p:cNvGrpSpPr/>
        <p:nvPr/>
      </p:nvGrpSpPr>
      <p:grpSpPr>
        <a:xfrm>
          <a:off x="0" y="0"/>
          <a:ext cx="0" cy="0"/>
          <a:chOff x="0" y="0"/>
          <a:chExt cx="0" cy="0"/>
        </a:xfrm>
      </p:grpSpPr>
      <p:sp>
        <p:nvSpPr>
          <p:cNvPr id="13393" name="Google Shape;13393;p461"/>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13394" name="Google Shape;13394;p461"/>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395" name="Google Shape;13395;p461"/>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13396" name="Google Shape;13396;p461"/>
          <p:cNvGrpSpPr/>
          <p:nvPr/>
        </p:nvGrpSpPr>
        <p:grpSpPr>
          <a:xfrm>
            <a:off x="7799275" y="4072050"/>
            <a:ext cx="631500" cy="721150"/>
            <a:chOff x="6533825" y="4313425"/>
            <a:chExt cx="631500" cy="721150"/>
          </a:xfrm>
        </p:grpSpPr>
        <p:sp>
          <p:nvSpPr>
            <p:cNvPr id="13397" name="Google Shape;13397;p461"/>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461"/>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461"/>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461"/>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461"/>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461"/>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461"/>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461"/>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461"/>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461"/>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461"/>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461"/>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461"/>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461"/>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461"/>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461"/>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461"/>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461"/>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461"/>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461"/>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461"/>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461"/>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461"/>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461"/>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461"/>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461"/>
          <p:cNvGrpSpPr/>
          <p:nvPr/>
        </p:nvGrpSpPr>
        <p:grpSpPr>
          <a:xfrm flipH="1">
            <a:off x="713217" y="4599425"/>
            <a:ext cx="4489475" cy="193775"/>
            <a:chOff x="1784500" y="1867350"/>
            <a:chExt cx="4489475" cy="193775"/>
          </a:xfrm>
        </p:grpSpPr>
        <p:sp>
          <p:nvSpPr>
            <p:cNvPr id="13423" name="Google Shape;13423;p46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46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46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13426" name="Shape 13426"/>
        <p:cNvGrpSpPr/>
        <p:nvPr/>
      </p:nvGrpSpPr>
      <p:grpSpPr>
        <a:xfrm>
          <a:off x="0" y="0"/>
          <a:ext cx="0" cy="0"/>
          <a:chOff x="0" y="0"/>
          <a:chExt cx="0" cy="0"/>
        </a:xfrm>
      </p:grpSpPr>
      <p:sp>
        <p:nvSpPr>
          <p:cNvPr id="13427" name="Google Shape;13427;p462"/>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428" name="Google Shape;13428;p462"/>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429" name="Google Shape;13429;p462"/>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3430" name="Google Shape;13430;p462"/>
          <p:cNvGrpSpPr/>
          <p:nvPr/>
        </p:nvGrpSpPr>
        <p:grpSpPr>
          <a:xfrm flipH="1">
            <a:off x="-614106" y="-505328"/>
            <a:ext cx="1895833" cy="1895866"/>
            <a:chOff x="3835450" y="-252000"/>
            <a:chExt cx="1445325" cy="1445350"/>
          </a:xfrm>
        </p:grpSpPr>
        <p:sp>
          <p:nvSpPr>
            <p:cNvPr id="13431" name="Google Shape;13431;p46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46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46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46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46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462"/>
          <p:cNvGrpSpPr/>
          <p:nvPr/>
        </p:nvGrpSpPr>
        <p:grpSpPr>
          <a:xfrm flipH="1">
            <a:off x="7862264" y="240504"/>
            <a:ext cx="2791286" cy="2599651"/>
            <a:chOff x="-1466486" y="2736279"/>
            <a:chExt cx="2791286" cy="2599651"/>
          </a:xfrm>
        </p:grpSpPr>
        <p:sp>
          <p:nvSpPr>
            <p:cNvPr id="13437" name="Google Shape;13437;p462"/>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8" name="Google Shape;13438;p462"/>
            <p:cNvGrpSpPr/>
            <p:nvPr/>
          </p:nvGrpSpPr>
          <p:grpSpPr>
            <a:xfrm>
              <a:off x="713226" y="3730956"/>
              <a:ext cx="611574" cy="610281"/>
              <a:chOff x="4496550" y="2819475"/>
              <a:chExt cx="366300" cy="365525"/>
            </a:xfrm>
          </p:grpSpPr>
          <p:sp>
            <p:nvSpPr>
              <p:cNvPr id="13439" name="Google Shape;13439;p46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46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41" name="Google Shape;13441;p462"/>
          <p:cNvGrpSpPr/>
          <p:nvPr/>
        </p:nvGrpSpPr>
        <p:grpSpPr>
          <a:xfrm>
            <a:off x="2327258" y="4599425"/>
            <a:ext cx="4489475" cy="193775"/>
            <a:chOff x="1784500" y="1867350"/>
            <a:chExt cx="4489475" cy="193775"/>
          </a:xfrm>
        </p:grpSpPr>
        <p:sp>
          <p:nvSpPr>
            <p:cNvPr id="13442" name="Google Shape;13442;p46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46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46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462"/>
          <p:cNvGrpSpPr/>
          <p:nvPr/>
        </p:nvGrpSpPr>
        <p:grpSpPr>
          <a:xfrm>
            <a:off x="245325" y="4072050"/>
            <a:ext cx="199875" cy="721150"/>
            <a:chOff x="188762" y="539500"/>
            <a:chExt cx="199875" cy="721150"/>
          </a:xfrm>
        </p:grpSpPr>
        <p:sp>
          <p:nvSpPr>
            <p:cNvPr id="13446" name="Google Shape;13446;p46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46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46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46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46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46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46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46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46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46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13456" name="Shape 13456"/>
        <p:cNvGrpSpPr/>
        <p:nvPr/>
      </p:nvGrpSpPr>
      <p:grpSpPr>
        <a:xfrm>
          <a:off x="0" y="0"/>
          <a:ext cx="0" cy="0"/>
          <a:chOff x="0" y="0"/>
          <a:chExt cx="0" cy="0"/>
        </a:xfrm>
      </p:grpSpPr>
      <p:sp>
        <p:nvSpPr>
          <p:cNvPr id="13457" name="Google Shape;13457;p46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458" name="Google Shape;13458;p463"/>
          <p:cNvGrpSpPr/>
          <p:nvPr/>
        </p:nvGrpSpPr>
        <p:grpSpPr>
          <a:xfrm>
            <a:off x="-675036" y="3983460"/>
            <a:ext cx="1895833" cy="1895866"/>
            <a:chOff x="3835450" y="-252000"/>
            <a:chExt cx="1445325" cy="1445350"/>
          </a:xfrm>
        </p:grpSpPr>
        <p:sp>
          <p:nvSpPr>
            <p:cNvPr id="13459" name="Google Shape;13459;p463"/>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463"/>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463"/>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463"/>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463"/>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463"/>
          <p:cNvGrpSpPr/>
          <p:nvPr/>
        </p:nvGrpSpPr>
        <p:grpSpPr>
          <a:xfrm>
            <a:off x="7271250" y="3983450"/>
            <a:ext cx="3382300" cy="1993950"/>
            <a:chOff x="1317925" y="2802775"/>
            <a:chExt cx="3382300" cy="1993950"/>
          </a:xfrm>
        </p:grpSpPr>
        <p:sp>
          <p:nvSpPr>
            <p:cNvPr id="13465" name="Google Shape;13465;p463"/>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463"/>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463"/>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463"/>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463"/>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463"/>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463"/>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463"/>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463"/>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463"/>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463"/>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463"/>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463"/>
          <p:cNvGrpSpPr/>
          <p:nvPr/>
        </p:nvGrpSpPr>
        <p:grpSpPr>
          <a:xfrm flipH="1">
            <a:off x="8427099" y="0"/>
            <a:ext cx="1734954" cy="1734954"/>
            <a:chOff x="6340050" y="754850"/>
            <a:chExt cx="1595800" cy="1595800"/>
          </a:xfrm>
        </p:grpSpPr>
        <p:sp>
          <p:nvSpPr>
            <p:cNvPr id="13478" name="Google Shape;13478;p463"/>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463"/>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463"/>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13481" name="Shape 13481"/>
        <p:cNvGrpSpPr/>
        <p:nvPr/>
      </p:nvGrpSpPr>
      <p:grpSpPr>
        <a:xfrm>
          <a:off x="0" y="0"/>
          <a:ext cx="0" cy="0"/>
          <a:chOff x="0" y="0"/>
          <a:chExt cx="0" cy="0"/>
        </a:xfrm>
      </p:grpSpPr>
      <p:sp>
        <p:nvSpPr>
          <p:cNvPr id="13482" name="Google Shape;13482;p46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483" name="Google Shape;13483;p464"/>
          <p:cNvGrpSpPr/>
          <p:nvPr/>
        </p:nvGrpSpPr>
        <p:grpSpPr>
          <a:xfrm>
            <a:off x="8430750" y="1225934"/>
            <a:ext cx="2691676" cy="2691631"/>
            <a:chOff x="5165750" y="-1146341"/>
            <a:chExt cx="2691676" cy="2691631"/>
          </a:xfrm>
        </p:grpSpPr>
        <p:sp>
          <p:nvSpPr>
            <p:cNvPr id="13484" name="Google Shape;13484;p46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46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46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46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46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46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46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46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46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464"/>
          <p:cNvGrpSpPr/>
          <p:nvPr/>
        </p:nvGrpSpPr>
        <p:grpSpPr>
          <a:xfrm>
            <a:off x="3241325" y="4828856"/>
            <a:ext cx="2790375" cy="64975"/>
            <a:chOff x="5954300" y="4334988"/>
            <a:chExt cx="2790375" cy="64975"/>
          </a:xfrm>
        </p:grpSpPr>
        <p:sp>
          <p:nvSpPr>
            <p:cNvPr id="13494" name="Google Shape;13494;p46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46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46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46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46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46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46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46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46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46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46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46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46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46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46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46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46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46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46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46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464"/>
          <p:cNvGrpSpPr/>
          <p:nvPr/>
        </p:nvGrpSpPr>
        <p:grpSpPr>
          <a:xfrm>
            <a:off x="-646216" y="-10"/>
            <a:ext cx="1359460" cy="1359460"/>
            <a:chOff x="3901550" y="2223725"/>
            <a:chExt cx="1557050" cy="1557050"/>
          </a:xfrm>
        </p:grpSpPr>
        <p:sp>
          <p:nvSpPr>
            <p:cNvPr id="13515" name="Google Shape;13515;p464"/>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464"/>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46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46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464"/>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13520" name="Shape 13520"/>
        <p:cNvGrpSpPr/>
        <p:nvPr/>
      </p:nvGrpSpPr>
      <p:grpSpPr>
        <a:xfrm>
          <a:off x="0" y="0"/>
          <a:ext cx="0" cy="0"/>
          <a:chOff x="0" y="0"/>
          <a:chExt cx="0" cy="0"/>
        </a:xfrm>
      </p:grpSpPr>
      <p:sp>
        <p:nvSpPr>
          <p:cNvPr id="13521" name="Google Shape;13521;p46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522" name="Google Shape;13522;p465"/>
          <p:cNvGrpSpPr/>
          <p:nvPr/>
        </p:nvGrpSpPr>
        <p:grpSpPr>
          <a:xfrm>
            <a:off x="8295561" y="0"/>
            <a:ext cx="1734954" cy="1734954"/>
            <a:chOff x="6340050" y="754850"/>
            <a:chExt cx="1595800" cy="1595800"/>
          </a:xfrm>
        </p:grpSpPr>
        <p:sp>
          <p:nvSpPr>
            <p:cNvPr id="13523" name="Google Shape;13523;p46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46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46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465"/>
          <p:cNvGrpSpPr/>
          <p:nvPr/>
        </p:nvGrpSpPr>
        <p:grpSpPr>
          <a:xfrm rot="5400000">
            <a:off x="-330326" y="711337"/>
            <a:ext cx="1351125" cy="232319"/>
            <a:chOff x="5486725" y="543869"/>
            <a:chExt cx="1351125" cy="232319"/>
          </a:xfrm>
        </p:grpSpPr>
        <p:sp>
          <p:nvSpPr>
            <p:cNvPr id="13527" name="Google Shape;13527;p465"/>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465"/>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465"/>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465"/>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465"/>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465"/>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465"/>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465"/>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465"/>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465"/>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465"/>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465"/>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465"/>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465"/>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465"/>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465"/>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465"/>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465"/>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465"/>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465"/>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13547" name="Shape 13547"/>
        <p:cNvGrpSpPr/>
        <p:nvPr/>
      </p:nvGrpSpPr>
      <p:grpSpPr>
        <a:xfrm>
          <a:off x="0" y="0"/>
          <a:ext cx="0" cy="0"/>
          <a:chOff x="0" y="0"/>
          <a:chExt cx="0" cy="0"/>
        </a:xfrm>
      </p:grpSpPr>
      <p:grpSp>
        <p:nvGrpSpPr>
          <p:cNvPr id="13548" name="Google Shape;13548;p466"/>
          <p:cNvGrpSpPr/>
          <p:nvPr/>
        </p:nvGrpSpPr>
        <p:grpSpPr>
          <a:xfrm flipH="1">
            <a:off x="7875508" y="-320208"/>
            <a:ext cx="1604419" cy="1604360"/>
            <a:chOff x="-74975" y="157600"/>
            <a:chExt cx="1604419" cy="1604360"/>
          </a:xfrm>
        </p:grpSpPr>
        <p:sp>
          <p:nvSpPr>
            <p:cNvPr id="13549" name="Google Shape;13549;p46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46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46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46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46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46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46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46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46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466"/>
          <p:cNvGrpSpPr/>
          <p:nvPr/>
        </p:nvGrpSpPr>
        <p:grpSpPr>
          <a:xfrm flipH="1">
            <a:off x="-1004852" y="-327975"/>
            <a:ext cx="1734954" cy="1734954"/>
            <a:chOff x="6340050" y="754850"/>
            <a:chExt cx="1595800" cy="1595800"/>
          </a:xfrm>
        </p:grpSpPr>
        <p:sp>
          <p:nvSpPr>
            <p:cNvPr id="13559" name="Google Shape;13559;p466"/>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466"/>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466"/>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466"/>
          <p:cNvGrpSpPr/>
          <p:nvPr/>
        </p:nvGrpSpPr>
        <p:grpSpPr>
          <a:xfrm flipH="1">
            <a:off x="2535404" y="4599424"/>
            <a:ext cx="1351125" cy="232319"/>
            <a:chOff x="5486725" y="543869"/>
            <a:chExt cx="1351125" cy="232319"/>
          </a:xfrm>
        </p:grpSpPr>
        <p:sp>
          <p:nvSpPr>
            <p:cNvPr id="13563" name="Google Shape;13563;p466"/>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466"/>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466"/>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466"/>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466"/>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466"/>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466"/>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466"/>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466"/>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466"/>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466"/>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466"/>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466"/>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466"/>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466"/>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466"/>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466"/>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466"/>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466"/>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466"/>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3" name="Google Shape;13583;p46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13584" name="Shape 13584"/>
        <p:cNvGrpSpPr/>
        <p:nvPr/>
      </p:nvGrpSpPr>
      <p:grpSpPr>
        <a:xfrm>
          <a:off x="0" y="0"/>
          <a:ext cx="0" cy="0"/>
          <a:chOff x="0" y="0"/>
          <a:chExt cx="0" cy="0"/>
        </a:xfrm>
      </p:grpSpPr>
      <p:sp>
        <p:nvSpPr>
          <p:cNvPr id="13585" name="Google Shape;13585;p46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586" name="Google Shape;13586;p467"/>
          <p:cNvGrpSpPr/>
          <p:nvPr/>
        </p:nvGrpSpPr>
        <p:grpSpPr>
          <a:xfrm flipH="1">
            <a:off x="7919517" y="-709553"/>
            <a:ext cx="1895833" cy="1895866"/>
            <a:chOff x="3835450" y="-252000"/>
            <a:chExt cx="1445325" cy="1445350"/>
          </a:xfrm>
        </p:grpSpPr>
        <p:sp>
          <p:nvSpPr>
            <p:cNvPr id="13587" name="Google Shape;13587;p467"/>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467"/>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467"/>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467"/>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467"/>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467"/>
          <p:cNvGrpSpPr/>
          <p:nvPr/>
        </p:nvGrpSpPr>
        <p:grpSpPr>
          <a:xfrm>
            <a:off x="-1021739" y="0"/>
            <a:ext cx="1734954" cy="1734954"/>
            <a:chOff x="6340050" y="754850"/>
            <a:chExt cx="1595800" cy="1595800"/>
          </a:xfrm>
        </p:grpSpPr>
        <p:sp>
          <p:nvSpPr>
            <p:cNvPr id="13593" name="Google Shape;13593;p46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46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46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13596" name="Shape 13596"/>
        <p:cNvGrpSpPr/>
        <p:nvPr/>
      </p:nvGrpSpPr>
      <p:grpSpPr>
        <a:xfrm>
          <a:off x="0" y="0"/>
          <a:ext cx="0" cy="0"/>
          <a:chOff x="0" y="0"/>
          <a:chExt cx="0" cy="0"/>
        </a:xfrm>
      </p:grpSpPr>
      <p:sp>
        <p:nvSpPr>
          <p:cNvPr id="13597" name="Google Shape;13597;p46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598" name="Google Shape;13598;p468"/>
          <p:cNvGrpSpPr/>
          <p:nvPr/>
        </p:nvGrpSpPr>
        <p:grpSpPr>
          <a:xfrm rot="10800000">
            <a:off x="-1421297" y="-502690"/>
            <a:ext cx="3382300" cy="1993950"/>
            <a:chOff x="1317925" y="2802775"/>
            <a:chExt cx="3382300" cy="1993950"/>
          </a:xfrm>
        </p:grpSpPr>
        <p:sp>
          <p:nvSpPr>
            <p:cNvPr id="13599" name="Google Shape;13599;p468"/>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468"/>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468"/>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468"/>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468"/>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468"/>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468"/>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468"/>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468"/>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468"/>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468"/>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468"/>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1" name="Google Shape;13611;p468"/>
          <p:cNvGrpSpPr/>
          <p:nvPr/>
        </p:nvGrpSpPr>
        <p:grpSpPr>
          <a:xfrm>
            <a:off x="3176813" y="4566944"/>
            <a:ext cx="2790375" cy="64975"/>
            <a:chOff x="5954300" y="4334988"/>
            <a:chExt cx="2790375" cy="64975"/>
          </a:xfrm>
        </p:grpSpPr>
        <p:sp>
          <p:nvSpPr>
            <p:cNvPr id="13612" name="Google Shape;13612;p46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46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46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46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46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46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46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46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46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46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46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46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46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46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46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46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46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46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46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46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468"/>
          <p:cNvGrpSpPr/>
          <p:nvPr/>
        </p:nvGrpSpPr>
        <p:grpSpPr>
          <a:xfrm>
            <a:off x="8482509" y="1395590"/>
            <a:ext cx="1359460" cy="1359460"/>
            <a:chOff x="3901550" y="2223725"/>
            <a:chExt cx="1557050" cy="1557050"/>
          </a:xfrm>
        </p:grpSpPr>
        <p:sp>
          <p:nvSpPr>
            <p:cNvPr id="13633" name="Google Shape;13633;p468"/>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468"/>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46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46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468"/>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13638" name="Shape 13638"/>
        <p:cNvGrpSpPr/>
        <p:nvPr/>
      </p:nvGrpSpPr>
      <p:grpSpPr>
        <a:xfrm>
          <a:off x="0" y="0"/>
          <a:ext cx="0" cy="0"/>
          <a:chOff x="0" y="0"/>
          <a:chExt cx="0" cy="0"/>
        </a:xfrm>
      </p:grpSpPr>
      <p:sp>
        <p:nvSpPr>
          <p:cNvPr id="13639" name="Google Shape;13639;p46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3640" name="Google Shape;13640;p469"/>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1" name="Google Shape;13641;p469"/>
          <p:cNvGrpSpPr/>
          <p:nvPr/>
        </p:nvGrpSpPr>
        <p:grpSpPr>
          <a:xfrm>
            <a:off x="-1978450" y="1225934"/>
            <a:ext cx="2691676" cy="2691631"/>
            <a:chOff x="5165750" y="-1146341"/>
            <a:chExt cx="2691676" cy="2691631"/>
          </a:xfrm>
        </p:grpSpPr>
        <p:sp>
          <p:nvSpPr>
            <p:cNvPr id="13642" name="Google Shape;13642;p469"/>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469"/>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469"/>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469"/>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469"/>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469"/>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469"/>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469"/>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469"/>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469"/>
          <p:cNvGrpSpPr/>
          <p:nvPr/>
        </p:nvGrpSpPr>
        <p:grpSpPr>
          <a:xfrm>
            <a:off x="8430782" y="539079"/>
            <a:ext cx="2471175" cy="2747975"/>
            <a:chOff x="7398357" y="-662077"/>
            <a:chExt cx="2471175" cy="2747975"/>
          </a:xfrm>
        </p:grpSpPr>
        <p:sp>
          <p:nvSpPr>
            <p:cNvPr id="13652" name="Google Shape;13652;p469"/>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469"/>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469"/>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469"/>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469"/>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13657" name="Shape 13657"/>
        <p:cNvGrpSpPr/>
        <p:nvPr/>
      </p:nvGrpSpPr>
      <p:grpSpPr>
        <a:xfrm>
          <a:off x="0" y="0"/>
          <a:ext cx="0" cy="0"/>
          <a:chOff x="0" y="0"/>
          <a:chExt cx="0" cy="0"/>
        </a:xfrm>
      </p:grpSpPr>
      <p:sp>
        <p:nvSpPr>
          <p:cNvPr id="13658" name="Google Shape;13658;p47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659" name="Google Shape;13659;p470"/>
          <p:cNvGrpSpPr/>
          <p:nvPr/>
        </p:nvGrpSpPr>
        <p:grpSpPr>
          <a:xfrm flipH="1">
            <a:off x="-1513236" y="3983450"/>
            <a:ext cx="3382300" cy="1993950"/>
            <a:chOff x="1317925" y="2802775"/>
            <a:chExt cx="3382300" cy="1993950"/>
          </a:xfrm>
        </p:grpSpPr>
        <p:sp>
          <p:nvSpPr>
            <p:cNvPr id="13660" name="Google Shape;13660;p47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47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47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47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47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47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47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47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47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47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47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47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2" name="Google Shape;13672;p470"/>
          <p:cNvGrpSpPr/>
          <p:nvPr/>
        </p:nvGrpSpPr>
        <p:grpSpPr>
          <a:xfrm>
            <a:off x="245325" y="539500"/>
            <a:ext cx="199875" cy="721150"/>
            <a:chOff x="188762" y="539500"/>
            <a:chExt cx="199875" cy="721150"/>
          </a:xfrm>
        </p:grpSpPr>
        <p:sp>
          <p:nvSpPr>
            <p:cNvPr id="13673" name="Google Shape;13673;p470"/>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470"/>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470"/>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470"/>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470"/>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470"/>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470"/>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470"/>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470"/>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470"/>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470"/>
          <p:cNvGrpSpPr/>
          <p:nvPr/>
        </p:nvGrpSpPr>
        <p:grpSpPr>
          <a:xfrm flipH="1">
            <a:off x="7855963" y="-320208"/>
            <a:ext cx="1604419" cy="1604360"/>
            <a:chOff x="-74975" y="157600"/>
            <a:chExt cx="1604419" cy="1604360"/>
          </a:xfrm>
        </p:grpSpPr>
        <p:sp>
          <p:nvSpPr>
            <p:cNvPr id="13684" name="Google Shape;13684;p47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47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47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47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47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47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47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47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47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13693" name="Shape 13693"/>
        <p:cNvGrpSpPr/>
        <p:nvPr/>
      </p:nvGrpSpPr>
      <p:grpSpPr>
        <a:xfrm>
          <a:off x="0" y="0"/>
          <a:ext cx="0" cy="0"/>
          <a:chOff x="0" y="0"/>
          <a:chExt cx="0" cy="0"/>
        </a:xfrm>
      </p:grpSpPr>
      <p:sp>
        <p:nvSpPr>
          <p:cNvPr id="13694" name="Google Shape;13694;p47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695" name="Google Shape;13695;p471"/>
          <p:cNvGrpSpPr/>
          <p:nvPr/>
        </p:nvGrpSpPr>
        <p:grpSpPr>
          <a:xfrm>
            <a:off x="245325" y="539500"/>
            <a:ext cx="199875" cy="721150"/>
            <a:chOff x="188762" y="539500"/>
            <a:chExt cx="199875" cy="721150"/>
          </a:xfrm>
        </p:grpSpPr>
        <p:sp>
          <p:nvSpPr>
            <p:cNvPr id="13696" name="Google Shape;13696;p471"/>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471"/>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471"/>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471"/>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471"/>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471"/>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471"/>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471"/>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471"/>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471"/>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471"/>
          <p:cNvGrpSpPr/>
          <p:nvPr/>
        </p:nvGrpSpPr>
        <p:grpSpPr>
          <a:xfrm flipH="1" rot="5400000">
            <a:off x="3176355" y="4343939"/>
            <a:ext cx="2791286" cy="2599651"/>
            <a:chOff x="-1466486" y="2736279"/>
            <a:chExt cx="2791286" cy="2599651"/>
          </a:xfrm>
        </p:grpSpPr>
        <p:sp>
          <p:nvSpPr>
            <p:cNvPr id="13707" name="Google Shape;13707;p471"/>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8" name="Google Shape;13708;p471"/>
            <p:cNvGrpSpPr/>
            <p:nvPr/>
          </p:nvGrpSpPr>
          <p:grpSpPr>
            <a:xfrm>
              <a:off x="713226" y="3730956"/>
              <a:ext cx="611574" cy="610281"/>
              <a:chOff x="4496550" y="2819475"/>
              <a:chExt cx="366300" cy="365525"/>
            </a:xfrm>
          </p:grpSpPr>
          <p:sp>
            <p:nvSpPr>
              <p:cNvPr id="13709" name="Google Shape;13709;p47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47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11" name="Google Shape;13711;p471"/>
          <p:cNvGrpSpPr/>
          <p:nvPr/>
        </p:nvGrpSpPr>
        <p:grpSpPr>
          <a:xfrm>
            <a:off x="8430782" y="539079"/>
            <a:ext cx="2471175" cy="2747975"/>
            <a:chOff x="7398357" y="-662077"/>
            <a:chExt cx="2471175" cy="2747975"/>
          </a:xfrm>
        </p:grpSpPr>
        <p:sp>
          <p:nvSpPr>
            <p:cNvPr id="13712" name="Google Shape;13712;p47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47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47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47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47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3717" name="Shape 13717"/>
        <p:cNvGrpSpPr/>
        <p:nvPr/>
      </p:nvGrpSpPr>
      <p:grpSpPr>
        <a:xfrm>
          <a:off x="0" y="0"/>
          <a:ext cx="0" cy="0"/>
          <a:chOff x="0" y="0"/>
          <a:chExt cx="0" cy="0"/>
        </a:xfrm>
      </p:grpSpPr>
      <p:sp>
        <p:nvSpPr>
          <p:cNvPr id="13718" name="Google Shape;13718;p472"/>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3719" name="Google Shape;13719;p472"/>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720" name="Google Shape;13720;p472"/>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13721" name="Google Shape;13721;p472"/>
          <p:cNvGrpSpPr/>
          <p:nvPr/>
        </p:nvGrpSpPr>
        <p:grpSpPr>
          <a:xfrm>
            <a:off x="-1030213" y="1623822"/>
            <a:ext cx="1895833" cy="1895866"/>
            <a:chOff x="3835450" y="-252000"/>
            <a:chExt cx="1445325" cy="1445350"/>
          </a:xfrm>
        </p:grpSpPr>
        <p:sp>
          <p:nvSpPr>
            <p:cNvPr id="13722" name="Google Shape;13722;p47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47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47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47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47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3727" name="Shape 13727"/>
        <p:cNvGrpSpPr/>
        <p:nvPr/>
      </p:nvGrpSpPr>
      <p:grpSpPr>
        <a:xfrm>
          <a:off x="0" y="0"/>
          <a:ext cx="0" cy="0"/>
          <a:chOff x="0" y="0"/>
          <a:chExt cx="0" cy="0"/>
        </a:xfrm>
      </p:grpSpPr>
      <p:grpSp>
        <p:nvGrpSpPr>
          <p:cNvPr id="13728" name="Google Shape;13728;p473"/>
          <p:cNvGrpSpPr/>
          <p:nvPr/>
        </p:nvGrpSpPr>
        <p:grpSpPr>
          <a:xfrm>
            <a:off x="8430750" y="1225934"/>
            <a:ext cx="2691676" cy="2691631"/>
            <a:chOff x="5165750" y="-1146341"/>
            <a:chExt cx="2691676" cy="2691631"/>
          </a:xfrm>
        </p:grpSpPr>
        <p:sp>
          <p:nvSpPr>
            <p:cNvPr id="13729" name="Google Shape;13729;p47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47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47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47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47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47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47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47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47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473"/>
          <p:cNvGrpSpPr/>
          <p:nvPr/>
        </p:nvGrpSpPr>
        <p:grpSpPr>
          <a:xfrm>
            <a:off x="713225" y="4828856"/>
            <a:ext cx="2790375" cy="64975"/>
            <a:chOff x="5954300" y="4334988"/>
            <a:chExt cx="2790375" cy="64975"/>
          </a:xfrm>
        </p:grpSpPr>
        <p:sp>
          <p:nvSpPr>
            <p:cNvPr id="13739" name="Google Shape;13739;p47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47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47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47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47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47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47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47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47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47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47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47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47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47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47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47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47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47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47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47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473"/>
          <p:cNvGrpSpPr/>
          <p:nvPr/>
        </p:nvGrpSpPr>
        <p:grpSpPr>
          <a:xfrm>
            <a:off x="-319052" y="-320208"/>
            <a:ext cx="1604419" cy="1604360"/>
            <a:chOff x="-74975" y="157600"/>
            <a:chExt cx="1604419" cy="1604360"/>
          </a:xfrm>
        </p:grpSpPr>
        <p:sp>
          <p:nvSpPr>
            <p:cNvPr id="13760" name="Google Shape;13760;p473"/>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473"/>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473"/>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473"/>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473"/>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473"/>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473"/>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473"/>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473"/>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3769" name="Shape 13769"/>
        <p:cNvGrpSpPr/>
        <p:nvPr/>
      </p:nvGrpSpPr>
      <p:grpSpPr>
        <a:xfrm>
          <a:off x="0" y="0"/>
          <a:ext cx="0" cy="0"/>
          <a:chOff x="0" y="0"/>
          <a:chExt cx="0" cy="0"/>
        </a:xfrm>
      </p:grpSpPr>
      <p:grpSp>
        <p:nvGrpSpPr>
          <p:cNvPr id="13770" name="Google Shape;13770;p474"/>
          <p:cNvGrpSpPr/>
          <p:nvPr/>
        </p:nvGrpSpPr>
        <p:grpSpPr>
          <a:xfrm>
            <a:off x="7271250" y="3754850"/>
            <a:ext cx="3382300" cy="1993950"/>
            <a:chOff x="1317925" y="2802775"/>
            <a:chExt cx="3382300" cy="1993950"/>
          </a:xfrm>
        </p:grpSpPr>
        <p:sp>
          <p:nvSpPr>
            <p:cNvPr id="13771" name="Google Shape;13771;p474"/>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474"/>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474"/>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474"/>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474"/>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474"/>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474"/>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474"/>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474"/>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474"/>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474"/>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474"/>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474"/>
          <p:cNvGrpSpPr/>
          <p:nvPr/>
        </p:nvGrpSpPr>
        <p:grpSpPr>
          <a:xfrm flipH="1">
            <a:off x="2244842" y="345725"/>
            <a:ext cx="4489475" cy="193775"/>
            <a:chOff x="1784500" y="1867350"/>
            <a:chExt cx="4489475" cy="193775"/>
          </a:xfrm>
        </p:grpSpPr>
        <p:sp>
          <p:nvSpPr>
            <p:cNvPr id="13784" name="Google Shape;13784;p47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47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47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7" name="Google Shape;13787;p474"/>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3791" name="Shape 13791"/>
        <p:cNvGrpSpPr/>
        <p:nvPr/>
      </p:nvGrpSpPr>
      <p:grpSpPr>
        <a:xfrm>
          <a:off x="0" y="0"/>
          <a:ext cx="0" cy="0"/>
          <a:chOff x="0" y="0"/>
          <a:chExt cx="0" cy="0"/>
        </a:xfrm>
      </p:grpSpPr>
      <p:grpSp>
        <p:nvGrpSpPr>
          <p:cNvPr id="13792" name="Google Shape;13792;p476"/>
          <p:cNvGrpSpPr/>
          <p:nvPr/>
        </p:nvGrpSpPr>
        <p:grpSpPr>
          <a:xfrm>
            <a:off x="8295550" y="2437150"/>
            <a:ext cx="631500" cy="721150"/>
            <a:chOff x="6533825" y="4313425"/>
            <a:chExt cx="631500" cy="721150"/>
          </a:xfrm>
        </p:grpSpPr>
        <p:sp>
          <p:nvSpPr>
            <p:cNvPr id="13793" name="Google Shape;13793;p476"/>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476"/>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476"/>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476"/>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476"/>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476"/>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476"/>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476"/>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476"/>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476"/>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476"/>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476"/>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476"/>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476"/>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476"/>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476"/>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476"/>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476"/>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476"/>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476"/>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476"/>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476"/>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476"/>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476"/>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476"/>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476"/>
          <p:cNvGrpSpPr/>
          <p:nvPr/>
        </p:nvGrpSpPr>
        <p:grpSpPr>
          <a:xfrm>
            <a:off x="7271250" y="3754850"/>
            <a:ext cx="3382300" cy="1993950"/>
            <a:chOff x="1317925" y="2802775"/>
            <a:chExt cx="3382300" cy="1993950"/>
          </a:xfrm>
        </p:grpSpPr>
        <p:sp>
          <p:nvSpPr>
            <p:cNvPr id="13819" name="Google Shape;13819;p47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47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47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47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47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47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47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47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47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47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47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47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476"/>
          <p:cNvGrpSpPr/>
          <p:nvPr/>
        </p:nvGrpSpPr>
        <p:grpSpPr>
          <a:xfrm flipH="1">
            <a:off x="2244842" y="4599425"/>
            <a:ext cx="4489475" cy="193775"/>
            <a:chOff x="1784500" y="1867350"/>
            <a:chExt cx="4489475" cy="193775"/>
          </a:xfrm>
        </p:grpSpPr>
        <p:sp>
          <p:nvSpPr>
            <p:cNvPr id="13832" name="Google Shape;13832;p47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47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47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476"/>
          <p:cNvGrpSpPr/>
          <p:nvPr/>
        </p:nvGrpSpPr>
        <p:grpSpPr>
          <a:xfrm>
            <a:off x="2328517" y="345725"/>
            <a:ext cx="4489475" cy="193775"/>
            <a:chOff x="1784500" y="1867350"/>
            <a:chExt cx="4489475" cy="193775"/>
          </a:xfrm>
        </p:grpSpPr>
        <p:sp>
          <p:nvSpPr>
            <p:cNvPr id="13836" name="Google Shape;13836;p47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47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47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9" name="Google Shape;13839;p476"/>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2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3840" name="Google Shape;13840;p476"/>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841" name="Shape 13841"/>
        <p:cNvGrpSpPr/>
        <p:nvPr/>
      </p:nvGrpSpPr>
      <p:grpSpPr>
        <a:xfrm>
          <a:off x="0" y="0"/>
          <a:ext cx="0" cy="0"/>
          <a:chOff x="0" y="0"/>
          <a:chExt cx="0" cy="0"/>
        </a:xfrm>
      </p:grpSpPr>
      <p:grpSp>
        <p:nvGrpSpPr>
          <p:cNvPr id="13842" name="Google Shape;13842;p477"/>
          <p:cNvGrpSpPr/>
          <p:nvPr/>
        </p:nvGrpSpPr>
        <p:grpSpPr>
          <a:xfrm>
            <a:off x="3941292" y="345725"/>
            <a:ext cx="4489475" cy="193775"/>
            <a:chOff x="1784500" y="1867350"/>
            <a:chExt cx="4489475" cy="193775"/>
          </a:xfrm>
        </p:grpSpPr>
        <p:sp>
          <p:nvSpPr>
            <p:cNvPr id="13843" name="Google Shape;13843;p47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47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47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477"/>
          <p:cNvGrpSpPr/>
          <p:nvPr/>
        </p:nvGrpSpPr>
        <p:grpSpPr>
          <a:xfrm rot="10800000">
            <a:off x="-1421297" y="-502690"/>
            <a:ext cx="3382300" cy="1993950"/>
            <a:chOff x="1317925" y="2802775"/>
            <a:chExt cx="3382300" cy="1993950"/>
          </a:xfrm>
        </p:grpSpPr>
        <p:sp>
          <p:nvSpPr>
            <p:cNvPr id="13847" name="Google Shape;13847;p47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47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47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47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47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47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47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47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47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47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47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47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477"/>
          <p:cNvGrpSpPr/>
          <p:nvPr/>
        </p:nvGrpSpPr>
        <p:grpSpPr>
          <a:xfrm>
            <a:off x="5640400" y="4566944"/>
            <a:ext cx="2790375" cy="64975"/>
            <a:chOff x="5954300" y="4334988"/>
            <a:chExt cx="2790375" cy="64975"/>
          </a:xfrm>
        </p:grpSpPr>
        <p:sp>
          <p:nvSpPr>
            <p:cNvPr id="13860" name="Google Shape;13860;p47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47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47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47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47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47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47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47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47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47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47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47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47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47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47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47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47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47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47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47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0" name="Google Shape;13880;p477"/>
          <p:cNvSpPr txBox="1"/>
          <p:nvPr>
            <p:ph type="title"/>
          </p:nvPr>
        </p:nvSpPr>
        <p:spPr>
          <a:xfrm>
            <a:off x="3830600" y="2368950"/>
            <a:ext cx="4599600" cy="8565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881" name="Google Shape;13881;p477"/>
          <p:cNvSpPr txBox="1"/>
          <p:nvPr>
            <p:ph hasCustomPrompt="1" idx="2" type="title"/>
          </p:nvPr>
        </p:nvSpPr>
        <p:spPr>
          <a:xfrm>
            <a:off x="6554875" y="971663"/>
            <a:ext cx="1875900" cy="11373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882" name="Google Shape;13882;p477"/>
          <p:cNvSpPr txBox="1"/>
          <p:nvPr>
            <p:ph idx="1" type="subTitle"/>
          </p:nvPr>
        </p:nvSpPr>
        <p:spPr>
          <a:xfrm>
            <a:off x="3830600" y="3219025"/>
            <a:ext cx="4599600" cy="495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883" name="Shape 13883"/>
        <p:cNvGrpSpPr/>
        <p:nvPr/>
      </p:nvGrpSpPr>
      <p:grpSpPr>
        <a:xfrm>
          <a:off x="0" y="0"/>
          <a:ext cx="0" cy="0"/>
          <a:chOff x="0" y="0"/>
          <a:chExt cx="0" cy="0"/>
        </a:xfrm>
      </p:grpSpPr>
      <p:sp>
        <p:nvSpPr>
          <p:cNvPr id="13884" name="Google Shape;13884;p478"/>
          <p:cNvSpPr txBox="1"/>
          <p:nvPr>
            <p:ph idx="1" type="subTitle"/>
          </p:nvPr>
        </p:nvSpPr>
        <p:spPr>
          <a:xfrm>
            <a:off x="1883700" y="3632903"/>
            <a:ext cx="5376600" cy="65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885" name="Google Shape;13885;p478"/>
          <p:cNvSpPr txBox="1"/>
          <p:nvPr>
            <p:ph type="title"/>
          </p:nvPr>
        </p:nvSpPr>
        <p:spPr>
          <a:xfrm>
            <a:off x="1883700" y="2976975"/>
            <a:ext cx="5376600" cy="6558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886" name="Google Shape;13886;p478"/>
          <p:cNvGrpSpPr/>
          <p:nvPr/>
        </p:nvGrpSpPr>
        <p:grpSpPr>
          <a:xfrm>
            <a:off x="-1517425" y="451459"/>
            <a:ext cx="2691676" cy="2691631"/>
            <a:chOff x="5165750" y="-1146341"/>
            <a:chExt cx="2691676" cy="2691631"/>
          </a:xfrm>
        </p:grpSpPr>
        <p:sp>
          <p:nvSpPr>
            <p:cNvPr id="13887" name="Google Shape;13887;p47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47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47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47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47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47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47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47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47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478"/>
          <p:cNvGrpSpPr/>
          <p:nvPr/>
        </p:nvGrpSpPr>
        <p:grpSpPr>
          <a:xfrm>
            <a:off x="8123432" y="423291"/>
            <a:ext cx="2471175" cy="2747975"/>
            <a:chOff x="7398357" y="-662077"/>
            <a:chExt cx="2471175" cy="2747975"/>
          </a:xfrm>
        </p:grpSpPr>
        <p:sp>
          <p:nvSpPr>
            <p:cNvPr id="13897" name="Google Shape;13897;p478"/>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478"/>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478"/>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478"/>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478"/>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478"/>
          <p:cNvGrpSpPr/>
          <p:nvPr/>
        </p:nvGrpSpPr>
        <p:grpSpPr>
          <a:xfrm>
            <a:off x="3176825" y="4828856"/>
            <a:ext cx="2790375" cy="64975"/>
            <a:chOff x="5954300" y="4334988"/>
            <a:chExt cx="2790375" cy="64975"/>
          </a:xfrm>
        </p:grpSpPr>
        <p:sp>
          <p:nvSpPr>
            <p:cNvPr id="13903" name="Google Shape;13903;p47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47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47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47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47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47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47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47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47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47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47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47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47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47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47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47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47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47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47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47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3923" name="Shape 13923"/>
        <p:cNvGrpSpPr/>
        <p:nvPr/>
      </p:nvGrpSpPr>
      <p:grpSpPr>
        <a:xfrm>
          <a:off x="0" y="0"/>
          <a:ext cx="0" cy="0"/>
          <a:chOff x="0" y="0"/>
          <a:chExt cx="0" cy="0"/>
        </a:xfrm>
      </p:grpSpPr>
      <p:grpSp>
        <p:nvGrpSpPr>
          <p:cNvPr id="13924" name="Google Shape;13924;p479"/>
          <p:cNvGrpSpPr/>
          <p:nvPr/>
        </p:nvGrpSpPr>
        <p:grpSpPr>
          <a:xfrm flipH="1">
            <a:off x="7919517" y="3983460"/>
            <a:ext cx="1895833" cy="1895866"/>
            <a:chOff x="3835450" y="-252000"/>
            <a:chExt cx="1445325" cy="1445350"/>
          </a:xfrm>
        </p:grpSpPr>
        <p:sp>
          <p:nvSpPr>
            <p:cNvPr id="13925" name="Google Shape;13925;p47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47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47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47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47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479"/>
          <p:cNvGrpSpPr/>
          <p:nvPr/>
        </p:nvGrpSpPr>
        <p:grpSpPr>
          <a:xfrm flipH="1">
            <a:off x="-1513236" y="3983450"/>
            <a:ext cx="3382300" cy="1993950"/>
            <a:chOff x="1317925" y="2802775"/>
            <a:chExt cx="3382300" cy="1993950"/>
          </a:xfrm>
        </p:grpSpPr>
        <p:sp>
          <p:nvSpPr>
            <p:cNvPr id="13931" name="Google Shape;13931;p47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47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47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47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47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47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47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47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47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47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47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47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479"/>
          <p:cNvGrpSpPr/>
          <p:nvPr/>
        </p:nvGrpSpPr>
        <p:grpSpPr>
          <a:xfrm>
            <a:off x="-1021739" y="0"/>
            <a:ext cx="1734954" cy="1734954"/>
            <a:chOff x="6340050" y="754850"/>
            <a:chExt cx="1595800" cy="1595800"/>
          </a:xfrm>
        </p:grpSpPr>
        <p:sp>
          <p:nvSpPr>
            <p:cNvPr id="13944" name="Google Shape;13944;p47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47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47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479"/>
          <p:cNvGrpSpPr/>
          <p:nvPr/>
        </p:nvGrpSpPr>
        <p:grpSpPr>
          <a:xfrm flipH="1">
            <a:off x="7855963" y="-320208"/>
            <a:ext cx="1604419" cy="1604360"/>
            <a:chOff x="-74975" y="157600"/>
            <a:chExt cx="1604419" cy="1604360"/>
          </a:xfrm>
        </p:grpSpPr>
        <p:sp>
          <p:nvSpPr>
            <p:cNvPr id="13948" name="Google Shape;13948;p479"/>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479"/>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479"/>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479"/>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479"/>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479"/>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479"/>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479"/>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479"/>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7" name="Google Shape;13957;p479"/>
          <p:cNvSpPr txBox="1"/>
          <p:nvPr>
            <p:ph idx="1" type="subTitle"/>
          </p:nvPr>
        </p:nvSpPr>
        <p:spPr>
          <a:xfrm>
            <a:off x="11409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958" name="Google Shape;13958;p479"/>
          <p:cNvSpPr txBox="1"/>
          <p:nvPr>
            <p:ph idx="2" type="subTitle"/>
          </p:nvPr>
        </p:nvSpPr>
        <p:spPr>
          <a:xfrm>
            <a:off x="4746300" y="1990825"/>
            <a:ext cx="3256800" cy="19059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3959" name="Google Shape;13959;p47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3960" name="Shape 13960"/>
        <p:cNvGrpSpPr/>
        <p:nvPr/>
      </p:nvGrpSpPr>
      <p:grpSpPr>
        <a:xfrm>
          <a:off x="0" y="0"/>
          <a:ext cx="0" cy="0"/>
          <a:chOff x="0" y="0"/>
          <a:chExt cx="0" cy="0"/>
        </a:xfrm>
      </p:grpSpPr>
      <p:grpSp>
        <p:nvGrpSpPr>
          <p:cNvPr id="13961" name="Google Shape;13961;p480"/>
          <p:cNvGrpSpPr/>
          <p:nvPr/>
        </p:nvGrpSpPr>
        <p:grpSpPr>
          <a:xfrm>
            <a:off x="8295561" y="0"/>
            <a:ext cx="1734954" cy="1734954"/>
            <a:chOff x="6340050" y="754850"/>
            <a:chExt cx="1595800" cy="1595800"/>
          </a:xfrm>
        </p:grpSpPr>
        <p:sp>
          <p:nvSpPr>
            <p:cNvPr id="13962" name="Google Shape;13962;p48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48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48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480"/>
          <p:cNvGrpSpPr/>
          <p:nvPr/>
        </p:nvGrpSpPr>
        <p:grpSpPr>
          <a:xfrm rot="5400000">
            <a:off x="-330326" y="711337"/>
            <a:ext cx="1351125" cy="232319"/>
            <a:chOff x="5486725" y="543869"/>
            <a:chExt cx="1351125" cy="232319"/>
          </a:xfrm>
        </p:grpSpPr>
        <p:sp>
          <p:nvSpPr>
            <p:cNvPr id="13966" name="Google Shape;13966;p48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48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48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48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48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48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48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48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48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48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48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48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48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48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48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48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48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48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48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48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6" name="Google Shape;13986;p48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3987" name="Shape 13987"/>
        <p:cNvGrpSpPr/>
        <p:nvPr/>
      </p:nvGrpSpPr>
      <p:grpSpPr>
        <a:xfrm>
          <a:off x="0" y="0"/>
          <a:ext cx="0" cy="0"/>
          <a:chOff x="0" y="0"/>
          <a:chExt cx="0" cy="0"/>
        </a:xfrm>
      </p:grpSpPr>
      <p:sp>
        <p:nvSpPr>
          <p:cNvPr id="13988" name="Google Shape;13988;p481"/>
          <p:cNvSpPr txBox="1"/>
          <p:nvPr>
            <p:ph idx="1" type="body"/>
          </p:nvPr>
        </p:nvSpPr>
        <p:spPr>
          <a:xfrm>
            <a:off x="872100" y="1796825"/>
            <a:ext cx="3923700" cy="2128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3989" name="Google Shape;13989;p48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3990" name="Google Shape;13990;p481"/>
          <p:cNvGrpSpPr/>
          <p:nvPr/>
        </p:nvGrpSpPr>
        <p:grpSpPr>
          <a:xfrm flipH="1">
            <a:off x="2327258" y="4599425"/>
            <a:ext cx="4489475" cy="193775"/>
            <a:chOff x="1784500" y="1867350"/>
            <a:chExt cx="4489475" cy="193775"/>
          </a:xfrm>
        </p:grpSpPr>
        <p:sp>
          <p:nvSpPr>
            <p:cNvPr id="13991" name="Google Shape;13991;p481"/>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481"/>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481"/>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4" name="Google Shape;13994;p481"/>
          <p:cNvGrpSpPr/>
          <p:nvPr/>
        </p:nvGrpSpPr>
        <p:grpSpPr>
          <a:xfrm>
            <a:off x="245325" y="539500"/>
            <a:ext cx="199875" cy="721150"/>
            <a:chOff x="188762" y="539500"/>
            <a:chExt cx="199875" cy="721150"/>
          </a:xfrm>
        </p:grpSpPr>
        <p:sp>
          <p:nvSpPr>
            <p:cNvPr id="13995" name="Google Shape;13995;p481"/>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481"/>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481"/>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481"/>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481"/>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481"/>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481"/>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481"/>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481"/>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481"/>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4005" name="Shape 14005"/>
        <p:cNvGrpSpPr/>
        <p:nvPr/>
      </p:nvGrpSpPr>
      <p:grpSpPr>
        <a:xfrm>
          <a:off x="0" y="0"/>
          <a:ext cx="0" cy="0"/>
          <a:chOff x="0" y="0"/>
          <a:chExt cx="0" cy="0"/>
        </a:xfrm>
      </p:grpSpPr>
      <p:sp>
        <p:nvSpPr>
          <p:cNvPr id="14006" name="Google Shape;14006;p482"/>
          <p:cNvSpPr txBox="1"/>
          <p:nvPr>
            <p:ph type="title"/>
          </p:nvPr>
        </p:nvSpPr>
        <p:spPr>
          <a:xfrm>
            <a:off x="1785600" y="1436400"/>
            <a:ext cx="5572800" cy="22707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6000"/>
              <a:buNone/>
              <a:defRPr sz="6000">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4007" name="Google Shape;14007;p482"/>
          <p:cNvGrpSpPr/>
          <p:nvPr/>
        </p:nvGrpSpPr>
        <p:grpSpPr>
          <a:xfrm>
            <a:off x="2327254" y="345725"/>
            <a:ext cx="4489475" cy="193775"/>
            <a:chOff x="1784500" y="1867350"/>
            <a:chExt cx="4489475" cy="193775"/>
          </a:xfrm>
        </p:grpSpPr>
        <p:sp>
          <p:nvSpPr>
            <p:cNvPr id="14008" name="Google Shape;14008;p48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48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48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482"/>
          <p:cNvGrpSpPr/>
          <p:nvPr/>
        </p:nvGrpSpPr>
        <p:grpSpPr>
          <a:xfrm>
            <a:off x="-1796498" y="2571754"/>
            <a:ext cx="2791286" cy="2599651"/>
            <a:chOff x="-1466486" y="2736279"/>
            <a:chExt cx="2791286" cy="2599651"/>
          </a:xfrm>
        </p:grpSpPr>
        <p:sp>
          <p:nvSpPr>
            <p:cNvPr id="14012" name="Google Shape;14012;p482"/>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3" name="Google Shape;14013;p482"/>
            <p:cNvGrpSpPr/>
            <p:nvPr/>
          </p:nvGrpSpPr>
          <p:grpSpPr>
            <a:xfrm>
              <a:off x="713226" y="3730956"/>
              <a:ext cx="611574" cy="610281"/>
              <a:chOff x="4496550" y="2819475"/>
              <a:chExt cx="366300" cy="365525"/>
            </a:xfrm>
          </p:grpSpPr>
          <p:sp>
            <p:nvSpPr>
              <p:cNvPr id="14014" name="Google Shape;14014;p482"/>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482"/>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16" name="Google Shape;14016;p482"/>
          <p:cNvGrpSpPr/>
          <p:nvPr/>
        </p:nvGrpSpPr>
        <p:grpSpPr>
          <a:xfrm>
            <a:off x="245325" y="539500"/>
            <a:ext cx="199875" cy="721150"/>
            <a:chOff x="188762" y="539500"/>
            <a:chExt cx="199875" cy="721150"/>
          </a:xfrm>
        </p:grpSpPr>
        <p:sp>
          <p:nvSpPr>
            <p:cNvPr id="14017" name="Google Shape;14017;p48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48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48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48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48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48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48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48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48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48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482"/>
          <p:cNvGrpSpPr/>
          <p:nvPr/>
        </p:nvGrpSpPr>
        <p:grpSpPr>
          <a:xfrm>
            <a:off x="1867687" y="4204297"/>
            <a:ext cx="1895833" cy="1895866"/>
            <a:chOff x="3835450" y="-252000"/>
            <a:chExt cx="1445325" cy="1445350"/>
          </a:xfrm>
        </p:grpSpPr>
        <p:sp>
          <p:nvSpPr>
            <p:cNvPr id="14028" name="Google Shape;14028;p482"/>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482"/>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482"/>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482"/>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482"/>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033" name="Shape 14033"/>
        <p:cNvGrpSpPr/>
        <p:nvPr/>
      </p:nvGrpSpPr>
      <p:grpSpPr>
        <a:xfrm>
          <a:off x="0" y="0"/>
          <a:ext cx="0" cy="0"/>
          <a:chOff x="0" y="0"/>
          <a:chExt cx="0" cy="0"/>
        </a:xfrm>
      </p:grpSpPr>
      <p:sp>
        <p:nvSpPr>
          <p:cNvPr id="14034" name="Google Shape;14034;p483"/>
          <p:cNvSpPr txBox="1"/>
          <p:nvPr>
            <p:ph idx="1" type="subTitle"/>
          </p:nvPr>
        </p:nvSpPr>
        <p:spPr>
          <a:xfrm>
            <a:off x="1886850" y="2289150"/>
            <a:ext cx="5370300" cy="1472100"/>
          </a:xfrm>
          <a:prstGeom prst="rect">
            <a:avLst/>
          </a:prstGeom>
        </p:spPr>
        <p:txBody>
          <a:bodyPr anchorCtr="0" anchor="ctr" bIns="91425" lIns="91425" spcFirstLastPara="1" rIns="91425" wrap="square" tIns="91425">
            <a:noAutofit/>
          </a:bodyPr>
          <a:lstStyle>
            <a:lvl1pPr lvl="0" algn="ctr">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035" name="Google Shape;14035;p483"/>
          <p:cNvSpPr txBox="1"/>
          <p:nvPr>
            <p:ph type="title"/>
          </p:nvPr>
        </p:nvSpPr>
        <p:spPr>
          <a:xfrm>
            <a:off x="1886850" y="1382250"/>
            <a:ext cx="5370300" cy="9069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4200"/>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grpSp>
        <p:nvGrpSpPr>
          <p:cNvPr id="14036" name="Google Shape;14036;p483"/>
          <p:cNvGrpSpPr/>
          <p:nvPr/>
        </p:nvGrpSpPr>
        <p:grpSpPr>
          <a:xfrm>
            <a:off x="3176813" y="4566944"/>
            <a:ext cx="2790375" cy="64975"/>
            <a:chOff x="5954300" y="4334988"/>
            <a:chExt cx="2790375" cy="64975"/>
          </a:xfrm>
        </p:grpSpPr>
        <p:sp>
          <p:nvSpPr>
            <p:cNvPr id="14037" name="Google Shape;14037;p483"/>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483"/>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483"/>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483"/>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483"/>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483"/>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483"/>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483"/>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483"/>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483"/>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483"/>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483"/>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483"/>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483"/>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483"/>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483"/>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483"/>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483"/>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483"/>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483"/>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4057" name="Shape 14057"/>
        <p:cNvGrpSpPr/>
        <p:nvPr/>
      </p:nvGrpSpPr>
      <p:grpSpPr>
        <a:xfrm>
          <a:off x="0" y="0"/>
          <a:ext cx="0" cy="0"/>
          <a:chOff x="0" y="0"/>
          <a:chExt cx="0" cy="0"/>
        </a:xfrm>
      </p:grpSpPr>
      <p:sp>
        <p:nvSpPr>
          <p:cNvPr id="14058" name="Google Shape;14058;p484"/>
          <p:cNvSpPr/>
          <p:nvPr>
            <p:ph idx="2" type="pic"/>
          </p:nvPr>
        </p:nvSpPr>
        <p:spPr>
          <a:xfrm>
            <a:off x="-285325" y="-160500"/>
            <a:ext cx="9714600" cy="5464500"/>
          </a:xfrm>
          <a:prstGeom prst="rect">
            <a:avLst/>
          </a:prstGeom>
          <a:noFill/>
          <a:ln>
            <a:noFill/>
          </a:ln>
        </p:spPr>
      </p:sp>
      <p:sp>
        <p:nvSpPr>
          <p:cNvPr id="14059" name="Google Shape;14059;p484"/>
          <p:cNvSpPr txBox="1"/>
          <p:nvPr>
            <p:ph type="title"/>
          </p:nvPr>
        </p:nvSpPr>
        <p:spPr>
          <a:xfrm>
            <a:off x="872100" y="539500"/>
            <a:ext cx="7399800" cy="649200"/>
          </a:xfrm>
          <a:prstGeom prst="rect">
            <a:avLst/>
          </a:prstGeom>
          <a:solidFill>
            <a:schemeClr val="accen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060" name="Shape 14060"/>
        <p:cNvGrpSpPr/>
        <p:nvPr/>
      </p:nvGrpSpPr>
      <p:grpSpPr>
        <a:xfrm>
          <a:off x="0" y="0"/>
          <a:ext cx="0" cy="0"/>
          <a:chOff x="0" y="0"/>
          <a:chExt cx="0" cy="0"/>
        </a:xfrm>
      </p:grpSpPr>
      <p:sp>
        <p:nvSpPr>
          <p:cNvPr id="14061" name="Google Shape;14061;p485"/>
          <p:cNvSpPr txBox="1"/>
          <p:nvPr>
            <p:ph hasCustomPrompt="1" type="title"/>
          </p:nvPr>
        </p:nvSpPr>
        <p:spPr>
          <a:xfrm>
            <a:off x="2074200" y="1683488"/>
            <a:ext cx="4995600" cy="13038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500">
                <a:solidFill>
                  <a:schemeClr val="dk2"/>
                </a:solidFill>
                <a:latin typeface="Poppins Medium"/>
                <a:ea typeface="Poppins Medium"/>
                <a:cs typeface="Poppins Medium"/>
                <a:sym typeface="Poppins Medium"/>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4062" name="Google Shape;14062;p485"/>
          <p:cNvSpPr txBox="1"/>
          <p:nvPr>
            <p:ph idx="1" type="subTitle"/>
          </p:nvPr>
        </p:nvSpPr>
        <p:spPr>
          <a:xfrm>
            <a:off x="2074200" y="3042413"/>
            <a:ext cx="4995600" cy="417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14063" name="Google Shape;14063;p485"/>
          <p:cNvGrpSpPr/>
          <p:nvPr/>
        </p:nvGrpSpPr>
        <p:grpSpPr>
          <a:xfrm flipH="1">
            <a:off x="7692469" y="-505328"/>
            <a:ext cx="1895833" cy="1895866"/>
            <a:chOff x="3835450" y="-252000"/>
            <a:chExt cx="1445325" cy="1445350"/>
          </a:xfrm>
        </p:grpSpPr>
        <p:sp>
          <p:nvSpPr>
            <p:cNvPr id="14064" name="Google Shape;14064;p48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48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48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48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48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485"/>
          <p:cNvGrpSpPr/>
          <p:nvPr/>
        </p:nvGrpSpPr>
        <p:grpSpPr>
          <a:xfrm flipH="1">
            <a:off x="-1466486" y="3754850"/>
            <a:ext cx="3382300" cy="1993950"/>
            <a:chOff x="1317925" y="2802775"/>
            <a:chExt cx="3382300" cy="1993950"/>
          </a:xfrm>
        </p:grpSpPr>
        <p:sp>
          <p:nvSpPr>
            <p:cNvPr id="14070" name="Google Shape;14070;p48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48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48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48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48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48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48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48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48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48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48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48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485"/>
          <p:cNvGrpSpPr/>
          <p:nvPr/>
        </p:nvGrpSpPr>
        <p:grpSpPr>
          <a:xfrm flipH="1">
            <a:off x="7862264" y="2736279"/>
            <a:ext cx="2791286" cy="2599651"/>
            <a:chOff x="-1466486" y="2736279"/>
            <a:chExt cx="2791286" cy="2599651"/>
          </a:xfrm>
        </p:grpSpPr>
        <p:sp>
          <p:nvSpPr>
            <p:cNvPr id="14083" name="Google Shape;14083;p485"/>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4" name="Google Shape;14084;p485"/>
            <p:cNvGrpSpPr/>
            <p:nvPr/>
          </p:nvGrpSpPr>
          <p:grpSpPr>
            <a:xfrm>
              <a:off x="713226" y="3730956"/>
              <a:ext cx="611574" cy="610281"/>
              <a:chOff x="4496550" y="2819475"/>
              <a:chExt cx="366300" cy="365525"/>
            </a:xfrm>
          </p:grpSpPr>
          <p:sp>
            <p:nvSpPr>
              <p:cNvPr id="14085" name="Google Shape;14085;p485"/>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485"/>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087" name="Shape 14087"/>
        <p:cNvGrpSpPr/>
        <p:nvPr/>
      </p:nvGrpSpPr>
      <p:grpSpPr>
        <a:xfrm>
          <a:off x="0" y="0"/>
          <a:ext cx="0" cy="0"/>
          <a:chOff x="0" y="0"/>
          <a:chExt cx="0" cy="0"/>
        </a:xfrm>
      </p:grpSpPr>
    </p:spTree>
  </p:cSld>
  <p:clrMapOvr>
    <a:masterClrMapping/>
  </p:clrMapOvr>
</p:sldLayout>
</file>

<file path=ppt/slideLayouts/slideLayout4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4088" name="Shape 14088"/>
        <p:cNvGrpSpPr/>
        <p:nvPr/>
      </p:nvGrpSpPr>
      <p:grpSpPr>
        <a:xfrm>
          <a:off x="0" y="0"/>
          <a:ext cx="0" cy="0"/>
          <a:chOff x="0" y="0"/>
          <a:chExt cx="0" cy="0"/>
        </a:xfrm>
      </p:grpSpPr>
      <p:sp>
        <p:nvSpPr>
          <p:cNvPr id="14089" name="Google Shape;14089;p487"/>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0" name="Google Shape;14090;p487"/>
          <p:cNvGrpSpPr/>
          <p:nvPr/>
        </p:nvGrpSpPr>
        <p:grpSpPr>
          <a:xfrm>
            <a:off x="8430750" y="407034"/>
            <a:ext cx="2691676" cy="2691631"/>
            <a:chOff x="5165750" y="-1146341"/>
            <a:chExt cx="2691676" cy="2691631"/>
          </a:xfrm>
        </p:grpSpPr>
        <p:sp>
          <p:nvSpPr>
            <p:cNvPr id="14091" name="Google Shape;14091;p487"/>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487"/>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487"/>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487"/>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487"/>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487"/>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487"/>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487"/>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487"/>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0" name="Google Shape;14100;p487"/>
          <p:cNvGrpSpPr/>
          <p:nvPr/>
        </p:nvGrpSpPr>
        <p:grpSpPr>
          <a:xfrm>
            <a:off x="5640400" y="4828856"/>
            <a:ext cx="2790375" cy="64975"/>
            <a:chOff x="5954300" y="4334988"/>
            <a:chExt cx="2790375" cy="64975"/>
          </a:xfrm>
        </p:grpSpPr>
        <p:sp>
          <p:nvSpPr>
            <p:cNvPr id="14101" name="Google Shape;14101;p487"/>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487"/>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487"/>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487"/>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487"/>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487"/>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487"/>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487"/>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487"/>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487"/>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487"/>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487"/>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487"/>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487"/>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487"/>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487"/>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487"/>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487"/>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487"/>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487"/>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487"/>
          <p:cNvGrpSpPr/>
          <p:nvPr/>
        </p:nvGrpSpPr>
        <p:grpSpPr>
          <a:xfrm>
            <a:off x="-319052" y="-320208"/>
            <a:ext cx="1604419" cy="1604360"/>
            <a:chOff x="-74975" y="157600"/>
            <a:chExt cx="1604419" cy="1604360"/>
          </a:xfrm>
        </p:grpSpPr>
        <p:sp>
          <p:nvSpPr>
            <p:cNvPr id="14122" name="Google Shape;14122;p487"/>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487"/>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487"/>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487"/>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487"/>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487"/>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487"/>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487"/>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487"/>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1" name="Google Shape;14131;p487"/>
          <p:cNvSpPr txBox="1"/>
          <p:nvPr>
            <p:ph hasCustomPrompt="1" type="title"/>
          </p:nvPr>
        </p:nvSpPr>
        <p:spPr>
          <a:xfrm>
            <a:off x="713237"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4132" name="Google Shape;14132;p487"/>
          <p:cNvSpPr txBox="1"/>
          <p:nvPr>
            <p:ph idx="1" type="subTitle"/>
          </p:nvPr>
        </p:nvSpPr>
        <p:spPr>
          <a:xfrm>
            <a:off x="162765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4133" name="Google Shape;14133;p487"/>
          <p:cNvSpPr txBox="1"/>
          <p:nvPr>
            <p:ph hasCustomPrompt="1" idx="2" type="title"/>
          </p:nvPr>
        </p:nvSpPr>
        <p:spPr>
          <a:xfrm>
            <a:off x="4064061" y="1643098"/>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4134" name="Google Shape;14134;p487"/>
          <p:cNvSpPr txBox="1"/>
          <p:nvPr>
            <p:ph idx="3" type="subTitle"/>
          </p:nvPr>
        </p:nvSpPr>
        <p:spPr>
          <a:xfrm>
            <a:off x="4978460" y="1916787"/>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4135" name="Google Shape;14135;p487"/>
          <p:cNvSpPr txBox="1"/>
          <p:nvPr>
            <p:ph hasCustomPrompt="1" idx="4" type="title"/>
          </p:nvPr>
        </p:nvSpPr>
        <p:spPr>
          <a:xfrm>
            <a:off x="2055937"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4136" name="Google Shape;14136;p487"/>
          <p:cNvSpPr txBox="1"/>
          <p:nvPr>
            <p:ph idx="5" type="subTitle"/>
          </p:nvPr>
        </p:nvSpPr>
        <p:spPr>
          <a:xfrm>
            <a:off x="297035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4137" name="Google Shape;14137;p487"/>
          <p:cNvSpPr txBox="1"/>
          <p:nvPr>
            <p:ph hasCustomPrompt="1" idx="6" type="title"/>
          </p:nvPr>
        </p:nvSpPr>
        <p:spPr>
          <a:xfrm>
            <a:off x="5406761" y="3136035"/>
            <a:ext cx="916500" cy="5331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4000">
                <a:solidFill>
                  <a:schemeClr val="dk2"/>
                </a:solidFill>
                <a:latin typeface="Poppins Medium"/>
                <a:ea typeface="Poppins Medium"/>
                <a:cs typeface="Poppins Medium"/>
                <a:sym typeface="Poppins Medium"/>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14138" name="Google Shape;14138;p487"/>
          <p:cNvSpPr txBox="1"/>
          <p:nvPr>
            <p:ph idx="7" type="subTitle"/>
          </p:nvPr>
        </p:nvSpPr>
        <p:spPr>
          <a:xfrm>
            <a:off x="6321160" y="3414200"/>
            <a:ext cx="2109600" cy="6612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atin typeface="Roboto"/>
                <a:ea typeface="Roboto"/>
                <a:cs typeface="Roboto"/>
                <a:sym typeface="Roboto"/>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4139" name="Google Shape;14139;p487"/>
          <p:cNvSpPr txBox="1"/>
          <p:nvPr>
            <p:ph idx="8" type="subTitle"/>
          </p:nvPr>
        </p:nvSpPr>
        <p:spPr>
          <a:xfrm>
            <a:off x="1627650"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140" name="Google Shape;14140;p487"/>
          <p:cNvSpPr txBox="1"/>
          <p:nvPr>
            <p:ph idx="9" type="subTitle"/>
          </p:nvPr>
        </p:nvSpPr>
        <p:spPr>
          <a:xfrm>
            <a:off x="4978476" y="1565638"/>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141" name="Google Shape;14141;p487"/>
          <p:cNvSpPr txBox="1"/>
          <p:nvPr>
            <p:ph idx="13" type="subTitle"/>
          </p:nvPr>
        </p:nvSpPr>
        <p:spPr>
          <a:xfrm>
            <a:off x="2970350"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142" name="Google Shape;14142;p487"/>
          <p:cNvSpPr txBox="1"/>
          <p:nvPr>
            <p:ph idx="14" type="subTitle"/>
          </p:nvPr>
        </p:nvSpPr>
        <p:spPr>
          <a:xfrm>
            <a:off x="6321176" y="3058449"/>
            <a:ext cx="2109600" cy="4941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143" name="Google Shape;14143;p487"/>
          <p:cNvSpPr txBox="1"/>
          <p:nvPr>
            <p:ph idx="15"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4144" name="Shape 14144"/>
        <p:cNvGrpSpPr/>
        <p:nvPr/>
      </p:nvGrpSpPr>
      <p:grpSpPr>
        <a:xfrm>
          <a:off x="0" y="0"/>
          <a:ext cx="0" cy="0"/>
          <a:chOff x="0" y="0"/>
          <a:chExt cx="0" cy="0"/>
        </a:xfrm>
      </p:grpSpPr>
      <p:sp>
        <p:nvSpPr>
          <p:cNvPr id="14145" name="Google Shape;14145;p488"/>
          <p:cNvSpPr txBox="1"/>
          <p:nvPr>
            <p:ph type="title"/>
          </p:nvPr>
        </p:nvSpPr>
        <p:spPr>
          <a:xfrm>
            <a:off x="715100" y="3066000"/>
            <a:ext cx="5827500" cy="5319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sz="2400">
                <a:latin typeface="Poppins Medium"/>
                <a:ea typeface="Poppins Medium"/>
                <a:cs typeface="Poppins Medium"/>
                <a:sym typeface="Poppins Medium"/>
              </a:defRPr>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14146" name="Google Shape;14146;p488"/>
          <p:cNvSpPr txBox="1"/>
          <p:nvPr>
            <p:ph idx="1" type="subTitle"/>
          </p:nvPr>
        </p:nvSpPr>
        <p:spPr>
          <a:xfrm>
            <a:off x="715100" y="1428137"/>
            <a:ext cx="5827500" cy="1449600"/>
          </a:xfrm>
          <a:prstGeom prst="rect">
            <a:avLst/>
          </a:prstGeom>
        </p:spPr>
        <p:txBody>
          <a:bodyPr anchorCtr="0" anchor="b" bIns="91425" lIns="91425" spcFirstLastPara="1" rIns="91425" wrap="square" tIns="91425">
            <a:noAutofit/>
          </a:bodyPr>
          <a:lstStyle>
            <a:lvl1pPr lvl="0">
              <a:spcBef>
                <a:spcPts val="0"/>
              </a:spcBef>
              <a:spcAft>
                <a:spcPts val="0"/>
              </a:spcAft>
              <a:buSzPts val="2500"/>
              <a:buNone/>
              <a:defRPr sz="2400"/>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4147" name="Google Shape;14147;p488"/>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8" name="Google Shape;14148;p488"/>
          <p:cNvGrpSpPr/>
          <p:nvPr/>
        </p:nvGrpSpPr>
        <p:grpSpPr>
          <a:xfrm>
            <a:off x="7084938" y="3253609"/>
            <a:ext cx="2691676" cy="2691631"/>
            <a:chOff x="5165750" y="-1146341"/>
            <a:chExt cx="2691676" cy="2691631"/>
          </a:xfrm>
        </p:grpSpPr>
        <p:sp>
          <p:nvSpPr>
            <p:cNvPr id="14149" name="Google Shape;14149;p48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48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48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48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48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48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48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48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48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488"/>
          <p:cNvGrpSpPr/>
          <p:nvPr/>
        </p:nvGrpSpPr>
        <p:grpSpPr>
          <a:xfrm>
            <a:off x="3176813" y="507006"/>
            <a:ext cx="2790375" cy="64975"/>
            <a:chOff x="5954300" y="4334988"/>
            <a:chExt cx="2790375" cy="64975"/>
          </a:xfrm>
        </p:grpSpPr>
        <p:sp>
          <p:nvSpPr>
            <p:cNvPr id="14159" name="Google Shape;14159;p48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48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48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48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48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48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48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48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48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48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48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48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48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48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48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48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48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48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48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48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4179" name="Shape 14179"/>
        <p:cNvGrpSpPr/>
        <p:nvPr/>
      </p:nvGrpSpPr>
      <p:grpSpPr>
        <a:xfrm>
          <a:off x="0" y="0"/>
          <a:ext cx="0" cy="0"/>
          <a:chOff x="0" y="0"/>
          <a:chExt cx="0" cy="0"/>
        </a:xfrm>
      </p:grpSpPr>
      <p:sp>
        <p:nvSpPr>
          <p:cNvPr id="14180" name="Google Shape;14180;p489"/>
          <p:cNvSpPr txBox="1"/>
          <p:nvPr>
            <p:ph idx="1" type="subTitle"/>
          </p:nvPr>
        </p:nvSpPr>
        <p:spPr>
          <a:xfrm>
            <a:off x="872100" y="2790875"/>
            <a:ext cx="4359600" cy="7104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181" name="Google Shape;14181;p489"/>
          <p:cNvSpPr txBox="1"/>
          <p:nvPr>
            <p:ph type="title"/>
          </p:nvPr>
        </p:nvSpPr>
        <p:spPr>
          <a:xfrm>
            <a:off x="872100" y="1370375"/>
            <a:ext cx="4359600" cy="1496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9000"/>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182" name="Google Shape;14182;p489"/>
          <p:cNvGrpSpPr/>
          <p:nvPr/>
        </p:nvGrpSpPr>
        <p:grpSpPr>
          <a:xfrm>
            <a:off x="872100" y="4492283"/>
            <a:ext cx="1351125" cy="232319"/>
            <a:chOff x="5486725" y="543869"/>
            <a:chExt cx="1351125" cy="232319"/>
          </a:xfrm>
        </p:grpSpPr>
        <p:sp>
          <p:nvSpPr>
            <p:cNvPr id="14183" name="Google Shape;14183;p489"/>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489"/>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489"/>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489"/>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489"/>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489"/>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489"/>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489"/>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489"/>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489"/>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489"/>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489"/>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489"/>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489"/>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489"/>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489"/>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489"/>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489"/>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489"/>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489"/>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4203" name="Shape 14203"/>
        <p:cNvGrpSpPr/>
        <p:nvPr/>
      </p:nvGrpSpPr>
      <p:grpSpPr>
        <a:xfrm>
          <a:off x="0" y="0"/>
          <a:ext cx="0" cy="0"/>
          <a:chOff x="0" y="0"/>
          <a:chExt cx="0" cy="0"/>
        </a:xfrm>
      </p:grpSpPr>
      <p:grpSp>
        <p:nvGrpSpPr>
          <p:cNvPr id="14204" name="Google Shape;14204;p490"/>
          <p:cNvGrpSpPr/>
          <p:nvPr/>
        </p:nvGrpSpPr>
        <p:grpSpPr>
          <a:xfrm>
            <a:off x="-319052" y="-320208"/>
            <a:ext cx="1604419" cy="1604360"/>
            <a:chOff x="-74975" y="157600"/>
            <a:chExt cx="1604419" cy="1604360"/>
          </a:xfrm>
        </p:grpSpPr>
        <p:sp>
          <p:nvSpPr>
            <p:cNvPr id="14205" name="Google Shape;14205;p490"/>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490"/>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490"/>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490"/>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490"/>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490"/>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490"/>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490"/>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490"/>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490"/>
          <p:cNvGrpSpPr/>
          <p:nvPr/>
        </p:nvGrpSpPr>
        <p:grpSpPr>
          <a:xfrm>
            <a:off x="8430774" y="-327975"/>
            <a:ext cx="1734954" cy="1734954"/>
            <a:chOff x="6340050" y="754850"/>
            <a:chExt cx="1595800" cy="1595800"/>
          </a:xfrm>
        </p:grpSpPr>
        <p:sp>
          <p:nvSpPr>
            <p:cNvPr id="14215" name="Google Shape;14215;p490"/>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490"/>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490"/>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490"/>
          <p:cNvGrpSpPr/>
          <p:nvPr/>
        </p:nvGrpSpPr>
        <p:grpSpPr>
          <a:xfrm>
            <a:off x="5274346" y="4599424"/>
            <a:ext cx="1351125" cy="232319"/>
            <a:chOff x="5486725" y="543869"/>
            <a:chExt cx="1351125" cy="232319"/>
          </a:xfrm>
        </p:grpSpPr>
        <p:sp>
          <p:nvSpPr>
            <p:cNvPr id="14219" name="Google Shape;14219;p490"/>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490"/>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490"/>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490"/>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490"/>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490"/>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490"/>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490"/>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490"/>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490"/>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490"/>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490"/>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490"/>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490"/>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490"/>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490"/>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490"/>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490"/>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490"/>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490"/>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490"/>
          <p:cNvSpPr txBox="1"/>
          <p:nvPr>
            <p:ph idx="1" type="subTitle"/>
          </p:nvPr>
        </p:nvSpPr>
        <p:spPr>
          <a:xfrm>
            <a:off x="5200175" y="2992488"/>
            <a:ext cx="2936700" cy="1147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240" name="Google Shape;14240;p490"/>
          <p:cNvSpPr txBox="1"/>
          <p:nvPr>
            <p:ph type="title"/>
          </p:nvPr>
        </p:nvSpPr>
        <p:spPr>
          <a:xfrm>
            <a:off x="5200175" y="1003813"/>
            <a:ext cx="2936700" cy="19887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4241" name="Google Shape;14241;p490"/>
          <p:cNvSpPr/>
          <p:nvPr>
            <p:ph idx="2" type="pic"/>
          </p:nvPr>
        </p:nvSpPr>
        <p:spPr>
          <a:xfrm>
            <a:off x="713225" y="670650"/>
            <a:ext cx="3612000" cy="38022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4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4242" name="Shape 14242"/>
        <p:cNvGrpSpPr/>
        <p:nvPr/>
      </p:nvGrpSpPr>
      <p:grpSpPr>
        <a:xfrm>
          <a:off x="0" y="0"/>
          <a:ext cx="0" cy="0"/>
          <a:chOff x="0" y="0"/>
          <a:chExt cx="0" cy="0"/>
        </a:xfrm>
      </p:grpSpPr>
      <p:sp>
        <p:nvSpPr>
          <p:cNvPr id="14243" name="Google Shape;14243;p491"/>
          <p:cNvSpPr txBox="1"/>
          <p:nvPr>
            <p:ph idx="1" type="subTitle"/>
          </p:nvPr>
        </p:nvSpPr>
        <p:spPr>
          <a:xfrm>
            <a:off x="1146994" y="2534112"/>
            <a:ext cx="2895000" cy="11406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244" name="Google Shape;14244;p491"/>
          <p:cNvSpPr txBox="1"/>
          <p:nvPr>
            <p:ph type="title"/>
          </p:nvPr>
        </p:nvSpPr>
        <p:spPr>
          <a:xfrm>
            <a:off x="1146994" y="1468798"/>
            <a:ext cx="2895000" cy="1065300"/>
          </a:xfrm>
          <a:prstGeom prst="rect">
            <a:avLst/>
          </a:prstGeom>
        </p:spPr>
        <p:txBody>
          <a:bodyPr anchorCtr="0" anchor="b"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4245" name="Google Shape;14245;p491"/>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6" name="Google Shape;14246;p491"/>
          <p:cNvGrpSpPr/>
          <p:nvPr/>
        </p:nvGrpSpPr>
        <p:grpSpPr>
          <a:xfrm>
            <a:off x="8430750" y="407034"/>
            <a:ext cx="2691676" cy="2691631"/>
            <a:chOff x="5165750" y="-1146341"/>
            <a:chExt cx="2691676" cy="2691631"/>
          </a:xfrm>
        </p:grpSpPr>
        <p:sp>
          <p:nvSpPr>
            <p:cNvPr id="14247" name="Google Shape;14247;p49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49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49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49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49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49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49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49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49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491"/>
          <p:cNvGrpSpPr/>
          <p:nvPr/>
        </p:nvGrpSpPr>
        <p:grpSpPr>
          <a:xfrm>
            <a:off x="5640400" y="4828856"/>
            <a:ext cx="2790375" cy="64975"/>
            <a:chOff x="5954300" y="4334988"/>
            <a:chExt cx="2790375" cy="64975"/>
          </a:xfrm>
        </p:grpSpPr>
        <p:sp>
          <p:nvSpPr>
            <p:cNvPr id="14257" name="Google Shape;14257;p491"/>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491"/>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491"/>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491"/>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491"/>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491"/>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491"/>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491"/>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491"/>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491"/>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491"/>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491"/>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491"/>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491"/>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491"/>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491"/>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491"/>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491"/>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491"/>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491"/>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491"/>
          <p:cNvGrpSpPr/>
          <p:nvPr/>
        </p:nvGrpSpPr>
        <p:grpSpPr>
          <a:xfrm>
            <a:off x="-319052" y="-320208"/>
            <a:ext cx="1604419" cy="1604360"/>
            <a:chOff x="-74975" y="157600"/>
            <a:chExt cx="1604419" cy="1604360"/>
          </a:xfrm>
        </p:grpSpPr>
        <p:sp>
          <p:nvSpPr>
            <p:cNvPr id="14278" name="Google Shape;14278;p491"/>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491"/>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491"/>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491"/>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491"/>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491"/>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491"/>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491"/>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491"/>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4287" name="Shape 14287"/>
        <p:cNvGrpSpPr/>
        <p:nvPr/>
      </p:nvGrpSpPr>
      <p:grpSpPr>
        <a:xfrm>
          <a:off x="0" y="0"/>
          <a:ext cx="0" cy="0"/>
          <a:chOff x="0" y="0"/>
          <a:chExt cx="0" cy="0"/>
        </a:xfrm>
      </p:grpSpPr>
      <p:sp>
        <p:nvSpPr>
          <p:cNvPr id="14288" name="Google Shape;14288;p492"/>
          <p:cNvSpPr txBox="1"/>
          <p:nvPr>
            <p:ph idx="1" type="subTitle"/>
          </p:nvPr>
        </p:nvSpPr>
        <p:spPr>
          <a:xfrm>
            <a:off x="4743269" y="2534112"/>
            <a:ext cx="2895000" cy="11406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sp>
        <p:nvSpPr>
          <p:cNvPr id="14289" name="Google Shape;14289;p492"/>
          <p:cNvSpPr txBox="1"/>
          <p:nvPr>
            <p:ph type="title"/>
          </p:nvPr>
        </p:nvSpPr>
        <p:spPr>
          <a:xfrm>
            <a:off x="4743269" y="1468798"/>
            <a:ext cx="2895000" cy="1065300"/>
          </a:xfrm>
          <a:prstGeom prst="rect">
            <a:avLst/>
          </a:prstGeom>
        </p:spPr>
        <p:txBody>
          <a:bodyPr anchorCtr="0" anchor="b" bIns="91425" lIns="91425" spcFirstLastPara="1" rIns="91425" wrap="square" tIns="91425">
            <a:noAutofit/>
          </a:bodyPr>
          <a:lstStyle>
            <a:lvl1pPr lvl="0">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290" name="Google Shape;14290;p492"/>
          <p:cNvGrpSpPr/>
          <p:nvPr/>
        </p:nvGrpSpPr>
        <p:grpSpPr>
          <a:xfrm flipH="1">
            <a:off x="2327254" y="4599425"/>
            <a:ext cx="4489475" cy="193775"/>
            <a:chOff x="1784500" y="1867350"/>
            <a:chExt cx="4489475" cy="193775"/>
          </a:xfrm>
        </p:grpSpPr>
        <p:sp>
          <p:nvSpPr>
            <p:cNvPr id="14291" name="Google Shape;14291;p49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49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49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4" name="Google Shape;14294;p492"/>
          <p:cNvGrpSpPr/>
          <p:nvPr/>
        </p:nvGrpSpPr>
        <p:grpSpPr>
          <a:xfrm flipH="1" rot="10800000">
            <a:off x="7381130" y="-502690"/>
            <a:ext cx="3382300" cy="1993950"/>
            <a:chOff x="1317925" y="2802775"/>
            <a:chExt cx="3382300" cy="1993950"/>
          </a:xfrm>
        </p:grpSpPr>
        <p:sp>
          <p:nvSpPr>
            <p:cNvPr id="14295" name="Google Shape;14295;p49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49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49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49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49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49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49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49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49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49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49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49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492"/>
          <p:cNvGrpSpPr/>
          <p:nvPr/>
        </p:nvGrpSpPr>
        <p:grpSpPr>
          <a:xfrm>
            <a:off x="-1021726" y="1704275"/>
            <a:ext cx="1734954" cy="1734954"/>
            <a:chOff x="6340050" y="754850"/>
            <a:chExt cx="1595800" cy="1595800"/>
          </a:xfrm>
        </p:grpSpPr>
        <p:sp>
          <p:nvSpPr>
            <p:cNvPr id="14308" name="Google Shape;14308;p49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49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49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4311" name="Shape 14311"/>
        <p:cNvGrpSpPr/>
        <p:nvPr/>
      </p:nvGrpSpPr>
      <p:grpSpPr>
        <a:xfrm>
          <a:off x="0" y="0"/>
          <a:ext cx="0" cy="0"/>
          <a:chOff x="0" y="0"/>
          <a:chExt cx="0" cy="0"/>
        </a:xfrm>
      </p:grpSpPr>
      <p:sp>
        <p:nvSpPr>
          <p:cNvPr id="14312" name="Google Shape;14312;p493"/>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3" name="Google Shape;14313;p493"/>
          <p:cNvGrpSpPr/>
          <p:nvPr/>
        </p:nvGrpSpPr>
        <p:grpSpPr>
          <a:xfrm>
            <a:off x="-1978450" y="1225934"/>
            <a:ext cx="2691676" cy="2691631"/>
            <a:chOff x="5165750" y="-1146341"/>
            <a:chExt cx="2691676" cy="2691631"/>
          </a:xfrm>
        </p:grpSpPr>
        <p:sp>
          <p:nvSpPr>
            <p:cNvPr id="14314" name="Google Shape;14314;p493"/>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493"/>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493"/>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493"/>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493"/>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493"/>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493"/>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493"/>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493"/>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493"/>
          <p:cNvGrpSpPr/>
          <p:nvPr/>
        </p:nvGrpSpPr>
        <p:grpSpPr>
          <a:xfrm>
            <a:off x="8430782" y="539079"/>
            <a:ext cx="2471175" cy="2747975"/>
            <a:chOff x="7398357" y="-662077"/>
            <a:chExt cx="2471175" cy="2747975"/>
          </a:xfrm>
        </p:grpSpPr>
        <p:sp>
          <p:nvSpPr>
            <p:cNvPr id="14324" name="Google Shape;14324;p49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49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49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49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49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9" name="Google Shape;14329;p493"/>
          <p:cNvSpPr txBox="1"/>
          <p:nvPr>
            <p:ph idx="1" type="subTitle"/>
          </p:nvPr>
        </p:nvSpPr>
        <p:spPr>
          <a:xfrm>
            <a:off x="149035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330" name="Google Shape;14330;p493"/>
          <p:cNvSpPr txBox="1"/>
          <p:nvPr>
            <p:ph idx="2" type="subTitle"/>
          </p:nvPr>
        </p:nvSpPr>
        <p:spPr>
          <a:xfrm>
            <a:off x="5021500" y="2470942"/>
            <a:ext cx="2632200" cy="509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331" name="Google Shape;14331;p493"/>
          <p:cNvSpPr txBox="1"/>
          <p:nvPr>
            <p:ph idx="3" type="subTitle"/>
          </p:nvPr>
        </p:nvSpPr>
        <p:spPr>
          <a:xfrm>
            <a:off x="1490350"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332" name="Google Shape;14332;p493"/>
          <p:cNvSpPr txBox="1"/>
          <p:nvPr>
            <p:ph idx="4" type="subTitle"/>
          </p:nvPr>
        </p:nvSpPr>
        <p:spPr>
          <a:xfrm>
            <a:off x="5021501" y="2841412"/>
            <a:ext cx="2632200" cy="1139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333" name="Google Shape;14333;p49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4334" name="Shape 14334"/>
        <p:cNvGrpSpPr/>
        <p:nvPr/>
      </p:nvGrpSpPr>
      <p:grpSpPr>
        <a:xfrm>
          <a:off x="0" y="0"/>
          <a:ext cx="0" cy="0"/>
          <a:chOff x="0" y="0"/>
          <a:chExt cx="0" cy="0"/>
        </a:xfrm>
      </p:grpSpPr>
      <p:sp>
        <p:nvSpPr>
          <p:cNvPr id="14335" name="Google Shape;14335;p494"/>
          <p:cNvSpPr txBox="1"/>
          <p:nvPr>
            <p:ph idx="1" type="subTitle"/>
          </p:nvPr>
        </p:nvSpPr>
        <p:spPr>
          <a:xfrm>
            <a:off x="1637475"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336" name="Google Shape;14336;p494"/>
          <p:cNvSpPr txBox="1"/>
          <p:nvPr>
            <p:ph idx="2" type="subTitle"/>
          </p:nvPr>
        </p:nvSpPr>
        <p:spPr>
          <a:xfrm>
            <a:off x="4906131" y="3577450"/>
            <a:ext cx="2600400" cy="458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337" name="Google Shape;14337;p494"/>
          <p:cNvSpPr txBox="1"/>
          <p:nvPr>
            <p:ph idx="3" type="subTitle"/>
          </p:nvPr>
        </p:nvSpPr>
        <p:spPr>
          <a:xfrm>
            <a:off x="1637463"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338" name="Google Shape;14338;p494"/>
          <p:cNvSpPr txBox="1"/>
          <p:nvPr>
            <p:ph idx="4" type="subTitle"/>
          </p:nvPr>
        </p:nvSpPr>
        <p:spPr>
          <a:xfrm>
            <a:off x="4906125" y="3905429"/>
            <a:ext cx="2600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339" name="Google Shape;14339;p494"/>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340" name="Google Shape;14340;p494"/>
          <p:cNvGrpSpPr/>
          <p:nvPr/>
        </p:nvGrpSpPr>
        <p:grpSpPr>
          <a:xfrm>
            <a:off x="-1978450" y="1225934"/>
            <a:ext cx="2691676" cy="2691631"/>
            <a:chOff x="5165750" y="-1146341"/>
            <a:chExt cx="2691676" cy="2691631"/>
          </a:xfrm>
        </p:grpSpPr>
        <p:sp>
          <p:nvSpPr>
            <p:cNvPr id="14341" name="Google Shape;14341;p494"/>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494"/>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494"/>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494"/>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494"/>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494"/>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494"/>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494"/>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494"/>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0" name="Google Shape;14350;p494"/>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1" name="Google Shape;14351;p494"/>
          <p:cNvGrpSpPr/>
          <p:nvPr/>
        </p:nvGrpSpPr>
        <p:grpSpPr>
          <a:xfrm>
            <a:off x="5640400" y="4828856"/>
            <a:ext cx="2790375" cy="64975"/>
            <a:chOff x="5954300" y="4334988"/>
            <a:chExt cx="2790375" cy="64975"/>
          </a:xfrm>
        </p:grpSpPr>
        <p:sp>
          <p:nvSpPr>
            <p:cNvPr id="14352" name="Google Shape;14352;p494"/>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494"/>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494"/>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494"/>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494"/>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494"/>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494"/>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494"/>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494"/>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494"/>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494"/>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494"/>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494"/>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494"/>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494"/>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494"/>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494"/>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494"/>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494"/>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494"/>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1">
    <p:spTree>
      <p:nvGrpSpPr>
        <p:cNvPr id="14372" name="Shape 14372"/>
        <p:cNvGrpSpPr/>
        <p:nvPr/>
      </p:nvGrpSpPr>
      <p:grpSpPr>
        <a:xfrm>
          <a:off x="0" y="0"/>
          <a:ext cx="0" cy="0"/>
          <a:chOff x="0" y="0"/>
          <a:chExt cx="0" cy="0"/>
        </a:xfrm>
      </p:grpSpPr>
      <p:sp>
        <p:nvSpPr>
          <p:cNvPr id="14373" name="Google Shape;14373;p495"/>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4374" name="Google Shape;14374;p495"/>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accent5"/>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4375" name="Google Shape;14375;p49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376" name="Google Shape;14376;p495"/>
          <p:cNvGrpSpPr/>
          <p:nvPr/>
        </p:nvGrpSpPr>
        <p:grpSpPr>
          <a:xfrm flipH="1" rot="10800000">
            <a:off x="7381130" y="-502690"/>
            <a:ext cx="3382300" cy="1993950"/>
            <a:chOff x="1317925" y="2802775"/>
            <a:chExt cx="3382300" cy="1993950"/>
          </a:xfrm>
        </p:grpSpPr>
        <p:sp>
          <p:nvSpPr>
            <p:cNvPr id="14377" name="Google Shape;14377;p49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49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49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49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49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49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49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49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49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49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49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49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495"/>
          <p:cNvGrpSpPr/>
          <p:nvPr/>
        </p:nvGrpSpPr>
        <p:grpSpPr>
          <a:xfrm>
            <a:off x="-1021726" y="0"/>
            <a:ext cx="1734954" cy="1734954"/>
            <a:chOff x="6340050" y="754850"/>
            <a:chExt cx="1595800" cy="1595800"/>
          </a:xfrm>
        </p:grpSpPr>
        <p:sp>
          <p:nvSpPr>
            <p:cNvPr id="14390" name="Google Shape;14390;p49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49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49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14393" name="Shape 14393"/>
        <p:cNvGrpSpPr/>
        <p:nvPr/>
      </p:nvGrpSpPr>
      <p:grpSpPr>
        <a:xfrm>
          <a:off x="0" y="0"/>
          <a:ext cx="0" cy="0"/>
          <a:chOff x="0" y="0"/>
          <a:chExt cx="0" cy="0"/>
        </a:xfrm>
      </p:grpSpPr>
      <p:sp>
        <p:nvSpPr>
          <p:cNvPr id="14394" name="Google Shape;14394;p496"/>
          <p:cNvSpPr txBox="1"/>
          <p:nvPr>
            <p:ph idx="1" type="body"/>
          </p:nvPr>
        </p:nvSpPr>
        <p:spPr>
          <a:xfrm>
            <a:off x="834350"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4395" name="Google Shape;14395;p496"/>
          <p:cNvSpPr txBox="1"/>
          <p:nvPr>
            <p:ph idx="2" type="body"/>
          </p:nvPr>
        </p:nvSpPr>
        <p:spPr>
          <a:xfrm>
            <a:off x="4615775" y="1816775"/>
            <a:ext cx="3693900" cy="2274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lvl1pPr>
            <a:lvl2pPr indent="-317500" lvl="1" marL="914400">
              <a:lnSpc>
                <a:spcPct val="115000"/>
              </a:lnSpc>
              <a:spcBef>
                <a:spcPts val="0"/>
              </a:spcBef>
              <a:spcAft>
                <a:spcPts val="0"/>
              </a:spcAft>
              <a:buSzPts val="1400"/>
              <a:buChar char="○"/>
              <a:defRPr/>
            </a:lvl2pPr>
            <a:lvl3pPr indent="-317500" lvl="2" marL="1371600">
              <a:lnSpc>
                <a:spcPct val="115000"/>
              </a:lnSpc>
              <a:spcBef>
                <a:spcPts val="0"/>
              </a:spcBef>
              <a:spcAft>
                <a:spcPts val="0"/>
              </a:spcAft>
              <a:buSzPts val="1400"/>
              <a:buChar char="■"/>
              <a:defRPr/>
            </a:lvl3pPr>
            <a:lvl4pPr indent="-317500" lvl="3" marL="1828800">
              <a:lnSpc>
                <a:spcPct val="115000"/>
              </a:lnSpc>
              <a:spcBef>
                <a:spcPts val="0"/>
              </a:spcBef>
              <a:spcAft>
                <a:spcPts val="0"/>
              </a:spcAft>
              <a:buSzPts val="1400"/>
              <a:buChar char="●"/>
              <a:defRPr/>
            </a:lvl4pPr>
            <a:lvl5pPr indent="-317500" lvl="4" marL="2286000">
              <a:lnSpc>
                <a:spcPct val="115000"/>
              </a:lnSpc>
              <a:spcBef>
                <a:spcPts val="0"/>
              </a:spcBef>
              <a:spcAft>
                <a:spcPts val="0"/>
              </a:spcAft>
              <a:buSzPts val="1400"/>
              <a:buChar char="○"/>
              <a:defRPr/>
            </a:lvl5pPr>
            <a:lvl6pPr indent="-317500" lvl="5" marL="2743200">
              <a:lnSpc>
                <a:spcPct val="115000"/>
              </a:lnSpc>
              <a:spcBef>
                <a:spcPts val="0"/>
              </a:spcBef>
              <a:spcAft>
                <a:spcPts val="0"/>
              </a:spcAft>
              <a:buSzPts val="1400"/>
              <a:buChar char="■"/>
              <a:defRPr/>
            </a:lvl6pPr>
            <a:lvl7pPr indent="-317500" lvl="6" marL="3200400">
              <a:lnSpc>
                <a:spcPct val="115000"/>
              </a:lnSpc>
              <a:spcBef>
                <a:spcPts val="0"/>
              </a:spcBef>
              <a:spcAft>
                <a:spcPts val="0"/>
              </a:spcAft>
              <a:buSzPts val="1400"/>
              <a:buChar char="●"/>
              <a:defRPr/>
            </a:lvl7pPr>
            <a:lvl8pPr indent="-317500" lvl="7" marL="3657600">
              <a:lnSpc>
                <a:spcPct val="115000"/>
              </a:lnSpc>
              <a:spcBef>
                <a:spcPts val="0"/>
              </a:spcBef>
              <a:spcAft>
                <a:spcPts val="0"/>
              </a:spcAft>
              <a:buSzPts val="1400"/>
              <a:buChar char="○"/>
              <a:defRPr/>
            </a:lvl8pPr>
            <a:lvl9pPr indent="-317500" lvl="8" marL="4114800">
              <a:lnSpc>
                <a:spcPct val="115000"/>
              </a:lnSpc>
              <a:spcBef>
                <a:spcPts val="0"/>
              </a:spcBef>
              <a:spcAft>
                <a:spcPts val="0"/>
              </a:spcAft>
              <a:buSzPts val="1400"/>
              <a:buChar char="■"/>
              <a:defRPr/>
            </a:lvl9pPr>
          </a:lstStyle>
          <a:p/>
        </p:txBody>
      </p:sp>
      <p:sp>
        <p:nvSpPr>
          <p:cNvPr id="14396" name="Google Shape;14396;p49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397" name="Google Shape;14397;p496"/>
          <p:cNvGrpSpPr/>
          <p:nvPr/>
        </p:nvGrpSpPr>
        <p:grpSpPr>
          <a:xfrm>
            <a:off x="5158425" y="4330184"/>
            <a:ext cx="2691676" cy="2691631"/>
            <a:chOff x="5165750" y="-1146341"/>
            <a:chExt cx="2691676" cy="2691631"/>
          </a:xfrm>
        </p:grpSpPr>
        <p:sp>
          <p:nvSpPr>
            <p:cNvPr id="14398" name="Google Shape;14398;p49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49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49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49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49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49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49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49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49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496"/>
          <p:cNvGrpSpPr/>
          <p:nvPr/>
        </p:nvGrpSpPr>
        <p:grpSpPr>
          <a:xfrm>
            <a:off x="-319052" y="-320208"/>
            <a:ext cx="1604419" cy="1604360"/>
            <a:chOff x="-74975" y="157600"/>
            <a:chExt cx="1604419" cy="1604360"/>
          </a:xfrm>
        </p:grpSpPr>
        <p:sp>
          <p:nvSpPr>
            <p:cNvPr id="14408" name="Google Shape;14408;p496"/>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496"/>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496"/>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496"/>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496"/>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496"/>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496"/>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496"/>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496"/>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4417" name="Shape 14417"/>
        <p:cNvGrpSpPr/>
        <p:nvPr/>
      </p:nvGrpSpPr>
      <p:grpSpPr>
        <a:xfrm>
          <a:off x="0" y="0"/>
          <a:ext cx="0" cy="0"/>
          <a:chOff x="0" y="0"/>
          <a:chExt cx="0" cy="0"/>
        </a:xfrm>
      </p:grpSpPr>
      <p:grpSp>
        <p:nvGrpSpPr>
          <p:cNvPr id="14418" name="Google Shape;14418;p497"/>
          <p:cNvGrpSpPr/>
          <p:nvPr/>
        </p:nvGrpSpPr>
        <p:grpSpPr>
          <a:xfrm flipH="1">
            <a:off x="2327254" y="4599425"/>
            <a:ext cx="4489475" cy="193775"/>
            <a:chOff x="1784500" y="1867350"/>
            <a:chExt cx="4489475" cy="193775"/>
          </a:xfrm>
        </p:grpSpPr>
        <p:sp>
          <p:nvSpPr>
            <p:cNvPr id="14419" name="Google Shape;14419;p497"/>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497"/>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497"/>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497"/>
          <p:cNvGrpSpPr/>
          <p:nvPr/>
        </p:nvGrpSpPr>
        <p:grpSpPr>
          <a:xfrm flipH="1" rot="10800000">
            <a:off x="7381130" y="-502690"/>
            <a:ext cx="3382300" cy="1993950"/>
            <a:chOff x="1317925" y="2802775"/>
            <a:chExt cx="3382300" cy="1993950"/>
          </a:xfrm>
        </p:grpSpPr>
        <p:sp>
          <p:nvSpPr>
            <p:cNvPr id="14423" name="Google Shape;14423;p497"/>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497"/>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497"/>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497"/>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497"/>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497"/>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497"/>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497"/>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497"/>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497"/>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497"/>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497"/>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497"/>
          <p:cNvGrpSpPr/>
          <p:nvPr/>
        </p:nvGrpSpPr>
        <p:grpSpPr>
          <a:xfrm>
            <a:off x="-1021726" y="1704275"/>
            <a:ext cx="1734954" cy="1734954"/>
            <a:chOff x="6340050" y="754850"/>
            <a:chExt cx="1595800" cy="1595800"/>
          </a:xfrm>
        </p:grpSpPr>
        <p:sp>
          <p:nvSpPr>
            <p:cNvPr id="14436" name="Google Shape;14436;p49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49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49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9" name="Google Shape;14439;p497"/>
          <p:cNvSpPr txBox="1"/>
          <p:nvPr>
            <p:ph idx="1" type="subTitle"/>
          </p:nvPr>
        </p:nvSpPr>
        <p:spPr>
          <a:xfrm>
            <a:off x="1235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40" name="Google Shape;14440;p497"/>
          <p:cNvSpPr txBox="1"/>
          <p:nvPr>
            <p:ph idx="2" type="subTitle"/>
          </p:nvPr>
        </p:nvSpPr>
        <p:spPr>
          <a:xfrm>
            <a:off x="1235850" y="2881226"/>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41" name="Google Shape;14441;p497"/>
          <p:cNvSpPr txBox="1"/>
          <p:nvPr>
            <p:ph idx="3" type="subTitle"/>
          </p:nvPr>
        </p:nvSpPr>
        <p:spPr>
          <a:xfrm>
            <a:off x="3614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42" name="Google Shape;14442;p497"/>
          <p:cNvSpPr txBox="1"/>
          <p:nvPr>
            <p:ph idx="4" type="subTitle"/>
          </p:nvPr>
        </p:nvSpPr>
        <p:spPr>
          <a:xfrm>
            <a:off x="5993850" y="2881225"/>
            <a:ext cx="1914300" cy="11211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43" name="Google Shape;14443;p497"/>
          <p:cNvSpPr txBox="1"/>
          <p:nvPr>
            <p:ph idx="5" type="subTitle"/>
          </p:nvPr>
        </p:nvSpPr>
        <p:spPr>
          <a:xfrm>
            <a:off x="3614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44" name="Google Shape;14444;p497"/>
          <p:cNvSpPr txBox="1"/>
          <p:nvPr>
            <p:ph idx="6" type="subTitle"/>
          </p:nvPr>
        </p:nvSpPr>
        <p:spPr>
          <a:xfrm>
            <a:off x="5993850" y="2511050"/>
            <a:ext cx="1914300" cy="5088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45" name="Google Shape;14445;p49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4446" name="Shape 14446"/>
        <p:cNvGrpSpPr/>
        <p:nvPr/>
      </p:nvGrpSpPr>
      <p:grpSpPr>
        <a:xfrm>
          <a:off x="0" y="0"/>
          <a:ext cx="0" cy="0"/>
          <a:chOff x="0" y="0"/>
          <a:chExt cx="0" cy="0"/>
        </a:xfrm>
      </p:grpSpPr>
      <p:sp>
        <p:nvSpPr>
          <p:cNvPr id="14447" name="Google Shape;14447;p498"/>
          <p:cNvSpPr/>
          <p:nvPr/>
        </p:nvSpPr>
        <p:spPr>
          <a:xfrm>
            <a:off x="-1156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8" name="Google Shape;14448;p498"/>
          <p:cNvGrpSpPr/>
          <p:nvPr/>
        </p:nvGrpSpPr>
        <p:grpSpPr>
          <a:xfrm flipH="1">
            <a:off x="-1995452" y="407034"/>
            <a:ext cx="2691676" cy="2691631"/>
            <a:chOff x="5165750" y="-1146341"/>
            <a:chExt cx="2691676" cy="2691631"/>
          </a:xfrm>
        </p:grpSpPr>
        <p:sp>
          <p:nvSpPr>
            <p:cNvPr id="14449" name="Google Shape;14449;p498"/>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498"/>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498"/>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498"/>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498"/>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498"/>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498"/>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498"/>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498"/>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498"/>
          <p:cNvGrpSpPr/>
          <p:nvPr/>
        </p:nvGrpSpPr>
        <p:grpSpPr>
          <a:xfrm>
            <a:off x="5628833" y="4828856"/>
            <a:ext cx="2790375" cy="64975"/>
            <a:chOff x="5954300" y="4334988"/>
            <a:chExt cx="2790375" cy="64975"/>
          </a:xfrm>
        </p:grpSpPr>
        <p:sp>
          <p:nvSpPr>
            <p:cNvPr id="14459" name="Google Shape;14459;p498"/>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498"/>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498"/>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498"/>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498"/>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498"/>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498"/>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498"/>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498"/>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498"/>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498"/>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498"/>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498"/>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498"/>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498"/>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498"/>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498"/>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498"/>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498"/>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498"/>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498"/>
          <p:cNvGrpSpPr/>
          <p:nvPr/>
        </p:nvGrpSpPr>
        <p:grpSpPr>
          <a:xfrm flipH="1">
            <a:off x="7841608" y="-320208"/>
            <a:ext cx="1604419" cy="1604360"/>
            <a:chOff x="-74975" y="157600"/>
            <a:chExt cx="1604419" cy="1604360"/>
          </a:xfrm>
        </p:grpSpPr>
        <p:sp>
          <p:nvSpPr>
            <p:cNvPr id="14480" name="Google Shape;14480;p49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49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49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49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49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49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49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49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49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9" name="Google Shape;14489;p498"/>
          <p:cNvSpPr txBox="1"/>
          <p:nvPr>
            <p:ph idx="1" type="subTitle"/>
          </p:nvPr>
        </p:nvSpPr>
        <p:spPr>
          <a:xfrm>
            <a:off x="2314613" y="1788875"/>
            <a:ext cx="1891500" cy="4653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90" name="Google Shape;14490;p498"/>
          <p:cNvSpPr txBox="1"/>
          <p:nvPr>
            <p:ph idx="2" type="subTitle"/>
          </p:nvPr>
        </p:nvSpPr>
        <p:spPr>
          <a:xfrm>
            <a:off x="2314613" y="2115203"/>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91" name="Google Shape;14491;p498"/>
          <p:cNvSpPr txBox="1"/>
          <p:nvPr>
            <p:ph idx="3" type="subTitle"/>
          </p:nvPr>
        </p:nvSpPr>
        <p:spPr>
          <a:xfrm>
            <a:off x="4937889" y="2115203"/>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92" name="Google Shape;14492;p498"/>
          <p:cNvSpPr txBox="1"/>
          <p:nvPr>
            <p:ph idx="4" type="subTitle"/>
          </p:nvPr>
        </p:nvSpPr>
        <p:spPr>
          <a:xfrm>
            <a:off x="2314613" y="3415471"/>
            <a:ext cx="1891500" cy="572700"/>
          </a:xfrm>
          <a:prstGeom prst="rect">
            <a:avLst/>
          </a:prstGeom>
          <a:ln>
            <a:noFill/>
          </a:ln>
        </p:spPr>
        <p:txBody>
          <a:bodyPr anchorCtr="0" anchor="t" bIns="91425" lIns="91425" spcFirstLastPara="1" rIns="91425" wrap="square" tIns="91425">
            <a:noAutofit/>
          </a:bodyPr>
          <a:lstStyle>
            <a:lvl1pPr lvl="0">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93" name="Google Shape;14493;p498"/>
          <p:cNvSpPr txBox="1"/>
          <p:nvPr>
            <p:ph idx="5" type="subTitle"/>
          </p:nvPr>
        </p:nvSpPr>
        <p:spPr>
          <a:xfrm>
            <a:off x="4937889" y="3415471"/>
            <a:ext cx="1891500" cy="572700"/>
          </a:xfrm>
          <a:prstGeom prst="rect">
            <a:avLst/>
          </a:prstGeom>
          <a:ln>
            <a:noFill/>
          </a:ln>
        </p:spPr>
        <p:txBody>
          <a:bodyPr anchorCtr="0" anchor="t" bIns="91425" lIns="91425" spcFirstLastPara="1" rIns="91425" wrap="square" tIns="91425">
            <a:noAutofit/>
          </a:bodyPr>
          <a:lstStyle>
            <a:lvl1pPr lvl="0" algn="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494" name="Google Shape;14494;p498"/>
          <p:cNvSpPr txBox="1"/>
          <p:nvPr>
            <p:ph idx="6" type="subTitle"/>
          </p:nvPr>
        </p:nvSpPr>
        <p:spPr>
          <a:xfrm>
            <a:off x="2314613" y="2981693"/>
            <a:ext cx="1891500" cy="572700"/>
          </a:xfrm>
          <a:prstGeom prst="rect">
            <a:avLst/>
          </a:prstGeom>
          <a:ln>
            <a:noFill/>
          </a:ln>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95" name="Google Shape;14495;p498"/>
          <p:cNvSpPr txBox="1"/>
          <p:nvPr>
            <p:ph idx="7" type="subTitle"/>
          </p:nvPr>
        </p:nvSpPr>
        <p:spPr>
          <a:xfrm>
            <a:off x="4937887" y="1788875"/>
            <a:ext cx="1891500" cy="4653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96" name="Google Shape;14496;p498"/>
          <p:cNvSpPr txBox="1"/>
          <p:nvPr>
            <p:ph idx="8" type="subTitle"/>
          </p:nvPr>
        </p:nvSpPr>
        <p:spPr>
          <a:xfrm>
            <a:off x="4937887" y="2981693"/>
            <a:ext cx="1891500" cy="572700"/>
          </a:xfrm>
          <a:prstGeom prst="rect">
            <a:avLst/>
          </a:prstGeom>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97" name="Google Shape;14497;p49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3">
    <p:spTree>
      <p:nvGrpSpPr>
        <p:cNvPr id="14498" name="Shape 14498"/>
        <p:cNvGrpSpPr/>
        <p:nvPr/>
      </p:nvGrpSpPr>
      <p:grpSpPr>
        <a:xfrm>
          <a:off x="0" y="0"/>
          <a:ext cx="0" cy="0"/>
          <a:chOff x="0" y="0"/>
          <a:chExt cx="0" cy="0"/>
        </a:xfrm>
      </p:grpSpPr>
      <p:sp>
        <p:nvSpPr>
          <p:cNvPr id="14499" name="Google Shape;14499;p499"/>
          <p:cNvSpPr txBox="1"/>
          <p:nvPr>
            <p:ph idx="1" type="subTitle"/>
          </p:nvPr>
        </p:nvSpPr>
        <p:spPr>
          <a:xfrm>
            <a:off x="11832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00" name="Google Shape;14500;p499"/>
          <p:cNvSpPr txBox="1"/>
          <p:nvPr>
            <p:ph idx="2" type="subTitle"/>
          </p:nvPr>
        </p:nvSpPr>
        <p:spPr>
          <a:xfrm>
            <a:off x="354371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01" name="Google Shape;14501;p499"/>
          <p:cNvSpPr txBox="1"/>
          <p:nvPr>
            <p:ph idx="3" type="subTitle"/>
          </p:nvPr>
        </p:nvSpPr>
        <p:spPr>
          <a:xfrm>
            <a:off x="59222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02" name="Google Shape;14502;p499"/>
          <p:cNvSpPr txBox="1"/>
          <p:nvPr>
            <p:ph idx="4" type="subTitle"/>
          </p:nvPr>
        </p:nvSpPr>
        <p:spPr>
          <a:xfrm>
            <a:off x="2361119"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03" name="Google Shape;14503;p499"/>
          <p:cNvSpPr txBox="1"/>
          <p:nvPr>
            <p:ph idx="5" type="subTitle"/>
          </p:nvPr>
        </p:nvSpPr>
        <p:spPr>
          <a:xfrm>
            <a:off x="4730585" y="35221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04" name="Google Shape;14504;p499"/>
          <p:cNvSpPr txBox="1"/>
          <p:nvPr>
            <p:ph idx="6" type="subTitle"/>
          </p:nvPr>
        </p:nvSpPr>
        <p:spPr>
          <a:xfrm>
            <a:off x="11790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05" name="Google Shape;14505;p499"/>
          <p:cNvSpPr txBox="1"/>
          <p:nvPr>
            <p:ph idx="7" type="subTitle"/>
          </p:nvPr>
        </p:nvSpPr>
        <p:spPr>
          <a:xfrm>
            <a:off x="354371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06" name="Google Shape;14506;p499"/>
          <p:cNvSpPr txBox="1"/>
          <p:nvPr>
            <p:ph idx="8" type="subTitle"/>
          </p:nvPr>
        </p:nvSpPr>
        <p:spPr>
          <a:xfrm>
            <a:off x="59265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07" name="Google Shape;14507;p499"/>
          <p:cNvSpPr txBox="1"/>
          <p:nvPr>
            <p:ph idx="9" type="subTitle"/>
          </p:nvPr>
        </p:nvSpPr>
        <p:spPr>
          <a:xfrm>
            <a:off x="235683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08" name="Google Shape;14508;p499"/>
          <p:cNvSpPr txBox="1"/>
          <p:nvPr>
            <p:ph idx="13" type="subTitle"/>
          </p:nvPr>
        </p:nvSpPr>
        <p:spPr>
          <a:xfrm>
            <a:off x="4730585" y="31639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09" name="Google Shape;14509;p49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510" name="Google Shape;14510;p499"/>
          <p:cNvGrpSpPr/>
          <p:nvPr/>
        </p:nvGrpSpPr>
        <p:grpSpPr>
          <a:xfrm flipH="1">
            <a:off x="2327254" y="4599425"/>
            <a:ext cx="4489475" cy="193775"/>
            <a:chOff x="1784500" y="1867350"/>
            <a:chExt cx="4489475" cy="193775"/>
          </a:xfrm>
        </p:grpSpPr>
        <p:sp>
          <p:nvSpPr>
            <p:cNvPr id="14511" name="Google Shape;14511;p499"/>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499"/>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499"/>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499"/>
          <p:cNvGrpSpPr/>
          <p:nvPr/>
        </p:nvGrpSpPr>
        <p:grpSpPr>
          <a:xfrm flipH="1" rot="10800000">
            <a:off x="7381130" y="-502690"/>
            <a:ext cx="3382300" cy="1993950"/>
            <a:chOff x="1317925" y="2802775"/>
            <a:chExt cx="3382300" cy="1993950"/>
          </a:xfrm>
        </p:grpSpPr>
        <p:sp>
          <p:nvSpPr>
            <p:cNvPr id="14515" name="Google Shape;14515;p499"/>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499"/>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499"/>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499"/>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499"/>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499"/>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499"/>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499"/>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499"/>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499"/>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499"/>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499"/>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499"/>
          <p:cNvGrpSpPr/>
          <p:nvPr/>
        </p:nvGrpSpPr>
        <p:grpSpPr>
          <a:xfrm>
            <a:off x="-1021726" y="0"/>
            <a:ext cx="1734954" cy="1734954"/>
            <a:chOff x="6340050" y="754850"/>
            <a:chExt cx="1595800" cy="1595800"/>
          </a:xfrm>
        </p:grpSpPr>
        <p:sp>
          <p:nvSpPr>
            <p:cNvPr id="14528" name="Google Shape;14528;p49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49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49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4531" name="Shape 14531"/>
        <p:cNvGrpSpPr/>
        <p:nvPr/>
      </p:nvGrpSpPr>
      <p:grpSpPr>
        <a:xfrm>
          <a:off x="0" y="0"/>
          <a:ext cx="0" cy="0"/>
          <a:chOff x="0" y="0"/>
          <a:chExt cx="0" cy="0"/>
        </a:xfrm>
      </p:grpSpPr>
      <p:grpSp>
        <p:nvGrpSpPr>
          <p:cNvPr id="14532" name="Google Shape;14532;p500"/>
          <p:cNvGrpSpPr/>
          <p:nvPr/>
        </p:nvGrpSpPr>
        <p:grpSpPr>
          <a:xfrm rot="10800000">
            <a:off x="-1421297" y="-502690"/>
            <a:ext cx="3382300" cy="1993950"/>
            <a:chOff x="1317925" y="2802775"/>
            <a:chExt cx="3382300" cy="1993950"/>
          </a:xfrm>
        </p:grpSpPr>
        <p:sp>
          <p:nvSpPr>
            <p:cNvPr id="14533" name="Google Shape;14533;p50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0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0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50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0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0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0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0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0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0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0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50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500"/>
          <p:cNvGrpSpPr/>
          <p:nvPr/>
        </p:nvGrpSpPr>
        <p:grpSpPr>
          <a:xfrm>
            <a:off x="3176813" y="4566944"/>
            <a:ext cx="2790375" cy="64975"/>
            <a:chOff x="5954300" y="4334988"/>
            <a:chExt cx="2790375" cy="64975"/>
          </a:xfrm>
        </p:grpSpPr>
        <p:sp>
          <p:nvSpPr>
            <p:cNvPr id="14546" name="Google Shape;14546;p50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0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0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0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50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50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0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0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0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0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0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50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50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0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0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0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0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0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50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50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500"/>
          <p:cNvGrpSpPr/>
          <p:nvPr/>
        </p:nvGrpSpPr>
        <p:grpSpPr>
          <a:xfrm>
            <a:off x="8482509" y="2257015"/>
            <a:ext cx="1359460" cy="1359460"/>
            <a:chOff x="3901550" y="2223725"/>
            <a:chExt cx="1557050" cy="1557050"/>
          </a:xfrm>
        </p:grpSpPr>
        <p:sp>
          <p:nvSpPr>
            <p:cNvPr id="14567" name="Google Shape;14567;p50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50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50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50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50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2" name="Google Shape;14572;p500"/>
          <p:cNvSpPr txBox="1"/>
          <p:nvPr>
            <p:ph idx="1" type="subTitle"/>
          </p:nvPr>
        </p:nvSpPr>
        <p:spPr>
          <a:xfrm>
            <a:off x="1104984"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73" name="Google Shape;14573;p500"/>
          <p:cNvSpPr txBox="1"/>
          <p:nvPr>
            <p:ph idx="2" type="subTitle"/>
          </p:nvPr>
        </p:nvSpPr>
        <p:spPr>
          <a:xfrm>
            <a:off x="3550650" y="2143345"/>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74" name="Google Shape;14574;p500"/>
          <p:cNvSpPr txBox="1"/>
          <p:nvPr>
            <p:ph idx="3" type="subTitle"/>
          </p:nvPr>
        </p:nvSpPr>
        <p:spPr>
          <a:xfrm>
            <a:off x="5996325" y="2143345"/>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75" name="Google Shape;14575;p500"/>
          <p:cNvSpPr txBox="1"/>
          <p:nvPr>
            <p:ph idx="4" type="subTitle"/>
          </p:nvPr>
        </p:nvSpPr>
        <p:spPr>
          <a:xfrm>
            <a:off x="1104984"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76" name="Google Shape;14576;p500"/>
          <p:cNvSpPr txBox="1"/>
          <p:nvPr>
            <p:ph idx="5" type="subTitle"/>
          </p:nvPr>
        </p:nvSpPr>
        <p:spPr>
          <a:xfrm>
            <a:off x="3550650" y="3445997"/>
            <a:ext cx="20427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77" name="Google Shape;14577;p500"/>
          <p:cNvSpPr txBox="1"/>
          <p:nvPr>
            <p:ph idx="6" type="subTitle"/>
          </p:nvPr>
        </p:nvSpPr>
        <p:spPr>
          <a:xfrm>
            <a:off x="5996325" y="3445997"/>
            <a:ext cx="2038500" cy="572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78" name="Google Shape;14578;p500"/>
          <p:cNvSpPr txBox="1"/>
          <p:nvPr>
            <p:ph idx="7" type="subTitle"/>
          </p:nvPr>
        </p:nvSpPr>
        <p:spPr>
          <a:xfrm>
            <a:off x="110070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79" name="Google Shape;14579;p500"/>
          <p:cNvSpPr txBox="1"/>
          <p:nvPr>
            <p:ph idx="8" type="subTitle"/>
          </p:nvPr>
        </p:nvSpPr>
        <p:spPr>
          <a:xfrm>
            <a:off x="3550650" y="178960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80" name="Google Shape;14580;p500"/>
          <p:cNvSpPr txBox="1"/>
          <p:nvPr>
            <p:ph idx="9" type="subTitle"/>
          </p:nvPr>
        </p:nvSpPr>
        <p:spPr>
          <a:xfrm>
            <a:off x="6000600" y="178960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81" name="Google Shape;14581;p500"/>
          <p:cNvSpPr txBox="1"/>
          <p:nvPr>
            <p:ph idx="13" type="subTitle"/>
          </p:nvPr>
        </p:nvSpPr>
        <p:spPr>
          <a:xfrm>
            <a:off x="110070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82" name="Google Shape;14582;p500"/>
          <p:cNvSpPr txBox="1"/>
          <p:nvPr>
            <p:ph idx="14" type="subTitle"/>
          </p:nvPr>
        </p:nvSpPr>
        <p:spPr>
          <a:xfrm>
            <a:off x="3550650" y="3087750"/>
            <a:ext cx="20427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83" name="Google Shape;14583;p500"/>
          <p:cNvSpPr txBox="1"/>
          <p:nvPr>
            <p:ph idx="15" type="subTitle"/>
          </p:nvPr>
        </p:nvSpPr>
        <p:spPr>
          <a:xfrm>
            <a:off x="6000600" y="3087750"/>
            <a:ext cx="2038500" cy="4953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584" name="Google Shape;14584;p50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4585" name="Shape 14585"/>
        <p:cNvGrpSpPr/>
        <p:nvPr/>
      </p:nvGrpSpPr>
      <p:grpSpPr>
        <a:xfrm>
          <a:off x="0" y="0"/>
          <a:ext cx="0" cy="0"/>
          <a:chOff x="0" y="0"/>
          <a:chExt cx="0" cy="0"/>
        </a:xfrm>
      </p:grpSpPr>
      <p:sp>
        <p:nvSpPr>
          <p:cNvPr id="14586" name="Google Shape;14586;p501"/>
          <p:cNvSpPr txBox="1"/>
          <p:nvPr>
            <p:ph hasCustomPrompt="1" type="title"/>
          </p:nvPr>
        </p:nvSpPr>
        <p:spPr>
          <a:xfrm>
            <a:off x="848450" y="677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587" name="Google Shape;14587;p501"/>
          <p:cNvSpPr txBox="1"/>
          <p:nvPr>
            <p:ph idx="1" type="subTitle"/>
          </p:nvPr>
        </p:nvSpPr>
        <p:spPr>
          <a:xfrm>
            <a:off x="848450" y="130499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88" name="Google Shape;14588;p501"/>
          <p:cNvSpPr txBox="1"/>
          <p:nvPr>
            <p:ph hasCustomPrompt="1" idx="2" type="title"/>
          </p:nvPr>
        </p:nvSpPr>
        <p:spPr>
          <a:xfrm>
            <a:off x="2634000" y="2035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589" name="Google Shape;14589;p501"/>
          <p:cNvSpPr txBox="1"/>
          <p:nvPr>
            <p:ph idx="3" type="subTitle"/>
          </p:nvPr>
        </p:nvSpPr>
        <p:spPr>
          <a:xfrm>
            <a:off x="2634000" y="2662979"/>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590" name="Google Shape;14590;p501"/>
          <p:cNvSpPr txBox="1"/>
          <p:nvPr>
            <p:ph hasCustomPrompt="1" idx="4" type="title"/>
          </p:nvPr>
        </p:nvSpPr>
        <p:spPr>
          <a:xfrm>
            <a:off x="4419550" y="3393300"/>
            <a:ext cx="3876000" cy="705900"/>
          </a:xfrm>
          <a:prstGeom prst="rect">
            <a:avLst/>
          </a:prstGeom>
        </p:spPr>
        <p:txBody>
          <a:bodyPr anchorCtr="0" anchor="b"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591" name="Google Shape;14591;p501"/>
          <p:cNvSpPr txBox="1"/>
          <p:nvPr>
            <p:ph idx="5" type="subTitle"/>
          </p:nvPr>
        </p:nvSpPr>
        <p:spPr>
          <a:xfrm>
            <a:off x="4419550" y="4020994"/>
            <a:ext cx="3876000" cy="44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4592" name="Google Shape;14592;p501"/>
          <p:cNvGrpSpPr/>
          <p:nvPr/>
        </p:nvGrpSpPr>
        <p:grpSpPr>
          <a:xfrm>
            <a:off x="-1000600" y="3393309"/>
            <a:ext cx="2691676" cy="2691631"/>
            <a:chOff x="5165750" y="-1146341"/>
            <a:chExt cx="2691676" cy="2691631"/>
          </a:xfrm>
        </p:grpSpPr>
        <p:sp>
          <p:nvSpPr>
            <p:cNvPr id="14593" name="Google Shape;14593;p50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50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50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0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50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50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0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50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50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501"/>
          <p:cNvGrpSpPr/>
          <p:nvPr/>
        </p:nvGrpSpPr>
        <p:grpSpPr>
          <a:xfrm>
            <a:off x="8482509" y="1892015"/>
            <a:ext cx="1359460" cy="1359460"/>
            <a:chOff x="3901550" y="2223725"/>
            <a:chExt cx="1557050" cy="1557050"/>
          </a:xfrm>
        </p:grpSpPr>
        <p:sp>
          <p:nvSpPr>
            <p:cNvPr id="14603" name="Google Shape;14603;p501"/>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501"/>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0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50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501"/>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8" name="Google Shape;14608;p501"/>
          <p:cNvSpPr/>
          <p:nvPr/>
        </p:nvSpPr>
        <p:spPr>
          <a:xfrm rot="10800000">
            <a:off x="5714833" y="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14609" name="Shape 14609"/>
        <p:cNvGrpSpPr/>
        <p:nvPr/>
      </p:nvGrpSpPr>
      <p:grpSpPr>
        <a:xfrm>
          <a:off x="0" y="0"/>
          <a:ext cx="0" cy="0"/>
          <a:chOff x="0" y="0"/>
          <a:chExt cx="0" cy="0"/>
        </a:xfrm>
      </p:grpSpPr>
      <p:sp>
        <p:nvSpPr>
          <p:cNvPr id="14610" name="Google Shape;14610;p502"/>
          <p:cNvSpPr txBox="1"/>
          <p:nvPr>
            <p:ph hasCustomPrompt="1" type="title"/>
          </p:nvPr>
        </p:nvSpPr>
        <p:spPr>
          <a:xfrm>
            <a:off x="9802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611" name="Google Shape;14611;p502"/>
          <p:cNvSpPr txBox="1"/>
          <p:nvPr>
            <p:ph idx="1" type="subTitle"/>
          </p:nvPr>
        </p:nvSpPr>
        <p:spPr>
          <a:xfrm>
            <a:off x="7200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612" name="Google Shape;14612;p502"/>
          <p:cNvSpPr txBox="1"/>
          <p:nvPr>
            <p:ph idx="2" type="subTitle"/>
          </p:nvPr>
        </p:nvSpPr>
        <p:spPr>
          <a:xfrm>
            <a:off x="7200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13" name="Google Shape;14613;p502"/>
          <p:cNvSpPr txBox="1"/>
          <p:nvPr>
            <p:ph idx="3" type="subTitle"/>
          </p:nvPr>
        </p:nvSpPr>
        <p:spPr>
          <a:xfrm>
            <a:off x="34038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14" name="Google Shape;14614;p502"/>
          <p:cNvSpPr txBox="1"/>
          <p:nvPr>
            <p:ph idx="4" type="subTitle"/>
          </p:nvPr>
        </p:nvSpPr>
        <p:spPr>
          <a:xfrm>
            <a:off x="6087600" y="3317418"/>
            <a:ext cx="2336400" cy="800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615" name="Google Shape;14615;p502"/>
          <p:cNvSpPr txBox="1"/>
          <p:nvPr>
            <p:ph idx="5" type="subTitle"/>
          </p:nvPr>
        </p:nvSpPr>
        <p:spPr>
          <a:xfrm>
            <a:off x="34038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616" name="Google Shape;14616;p502"/>
          <p:cNvSpPr txBox="1"/>
          <p:nvPr>
            <p:ph idx="6" type="subTitle"/>
          </p:nvPr>
        </p:nvSpPr>
        <p:spPr>
          <a:xfrm>
            <a:off x="6087600" y="2978875"/>
            <a:ext cx="2336400" cy="482400"/>
          </a:xfrm>
          <a:prstGeom prst="rect">
            <a:avLst/>
          </a:prstGeom>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sz="2000">
                <a:latin typeface="Poppins Medium"/>
                <a:ea typeface="Poppins Medium"/>
                <a:cs typeface="Poppins Medium"/>
                <a:sym typeface="Poppins Medium"/>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617" name="Google Shape;14617;p502"/>
          <p:cNvSpPr txBox="1"/>
          <p:nvPr>
            <p:ph hasCustomPrompt="1" idx="7" type="title"/>
          </p:nvPr>
        </p:nvSpPr>
        <p:spPr>
          <a:xfrm>
            <a:off x="3664050"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618" name="Google Shape;14618;p502"/>
          <p:cNvSpPr txBox="1"/>
          <p:nvPr>
            <p:ph hasCustomPrompt="1" idx="8" type="title"/>
          </p:nvPr>
        </p:nvSpPr>
        <p:spPr>
          <a:xfrm>
            <a:off x="6467675" y="1747963"/>
            <a:ext cx="18159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6200"/>
              <a:buNone/>
              <a:defRPr sz="4000">
                <a:solidFill>
                  <a:schemeClr val="dk2"/>
                </a:solidFill>
                <a:latin typeface="Poppins Medium"/>
                <a:ea typeface="Poppins Medium"/>
                <a:cs typeface="Poppins Medium"/>
                <a:sym typeface="Poppins Medium"/>
              </a:defRPr>
            </a:lvl1pPr>
            <a:lvl2pPr lvl="1" algn="ctr">
              <a:spcBef>
                <a:spcPts val="0"/>
              </a:spcBef>
              <a:spcAft>
                <a:spcPts val="0"/>
              </a:spcAft>
              <a:buSzPts val="6200"/>
              <a:buNone/>
              <a:defRPr sz="6200"/>
            </a:lvl2pPr>
            <a:lvl3pPr lvl="2" algn="ctr">
              <a:spcBef>
                <a:spcPts val="0"/>
              </a:spcBef>
              <a:spcAft>
                <a:spcPts val="0"/>
              </a:spcAft>
              <a:buSzPts val="6200"/>
              <a:buNone/>
              <a:defRPr sz="6200"/>
            </a:lvl3pPr>
            <a:lvl4pPr lvl="3" algn="ctr">
              <a:spcBef>
                <a:spcPts val="0"/>
              </a:spcBef>
              <a:spcAft>
                <a:spcPts val="0"/>
              </a:spcAft>
              <a:buSzPts val="6200"/>
              <a:buNone/>
              <a:defRPr sz="6200"/>
            </a:lvl4pPr>
            <a:lvl5pPr lvl="4" algn="ctr">
              <a:spcBef>
                <a:spcPts val="0"/>
              </a:spcBef>
              <a:spcAft>
                <a:spcPts val="0"/>
              </a:spcAft>
              <a:buSzPts val="6200"/>
              <a:buNone/>
              <a:defRPr sz="6200"/>
            </a:lvl5pPr>
            <a:lvl6pPr lvl="5" algn="ctr">
              <a:spcBef>
                <a:spcPts val="0"/>
              </a:spcBef>
              <a:spcAft>
                <a:spcPts val="0"/>
              </a:spcAft>
              <a:buSzPts val="6200"/>
              <a:buNone/>
              <a:defRPr sz="6200"/>
            </a:lvl6pPr>
            <a:lvl7pPr lvl="6" algn="ctr">
              <a:spcBef>
                <a:spcPts val="0"/>
              </a:spcBef>
              <a:spcAft>
                <a:spcPts val="0"/>
              </a:spcAft>
              <a:buSzPts val="6200"/>
              <a:buNone/>
              <a:defRPr sz="6200"/>
            </a:lvl7pPr>
            <a:lvl8pPr lvl="7" algn="ctr">
              <a:spcBef>
                <a:spcPts val="0"/>
              </a:spcBef>
              <a:spcAft>
                <a:spcPts val="0"/>
              </a:spcAft>
              <a:buSzPts val="6200"/>
              <a:buNone/>
              <a:defRPr sz="6200"/>
            </a:lvl8pPr>
            <a:lvl9pPr lvl="8" algn="ctr">
              <a:spcBef>
                <a:spcPts val="0"/>
              </a:spcBef>
              <a:spcAft>
                <a:spcPts val="0"/>
              </a:spcAft>
              <a:buSzPts val="6200"/>
              <a:buNone/>
              <a:defRPr sz="6200"/>
            </a:lvl9pPr>
          </a:lstStyle>
          <a:p>
            <a:r>
              <a:t>xx%</a:t>
            </a:r>
          </a:p>
        </p:txBody>
      </p:sp>
      <p:sp>
        <p:nvSpPr>
          <p:cNvPr id="14619" name="Google Shape;14619;p502"/>
          <p:cNvSpPr txBox="1"/>
          <p:nvPr>
            <p:ph idx="9"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620" name="Google Shape;14620;p502"/>
          <p:cNvGrpSpPr/>
          <p:nvPr/>
        </p:nvGrpSpPr>
        <p:grpSpPr>
          <a:xfrm flipH="1">
            <a:off x="2327254" y="4599425"/>
            <a:ext cx="4489475" cy="193775"/>
            <a:chOff x="1784500" y="1867350"/>
            <a:chExt cx="4489475" cy="193775"/>
          </a:xfrm>
        </p:grpSpPr>
        <p:sp>
          <p:nvSpPr>
            <p:cNvPr id="14621" name="Google Shape;14621;p502"/>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02"/>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502"/>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502"/>
          <p:cNvGrpSpPr/>
          <p:nvPr/>
        </p:nvGrpSpPr>
        <p:grpSpPr>
          <a:xfrm flipH="1" rot="10800000">
            <a:off x="7381130" y="-502690"/>
            <a:ext cx="3382300" cy="1993950"/>
            <a:chOff x="1317925" y="2802775"/>
            <a:chExt cx="3382300" cy="1993950"/>
          </a:xfrm>
        </p:grpSpPr>
        <p:sp>
          <p:nvSpPr>
            <p:cNvPr id="14625" name="Google Shape;14625;p50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0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0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0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0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0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0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0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0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0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0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0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502"/>
          <p:cNvGrpSpPr/>
          <p:nvPr/>
        </p:nvGrpSpPr>
        <p:grpSpPr>
          <a:xfrm>
            <a:off x="-1021726" y="0"/>
            <a:ext cx="1734954" cy="1734954"/>
            <a:chOff x="6340050" y="754850"/>
            <a:chExt cx="1595800" cy="1595800"/>
          </a:xfrm>
        </p:grpSpPr>
        <p:sp>
          <p:nvSpPr>
            <p:cNvPr id="14638" name="Google Shape;14638;p502"/>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02"/>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02"/>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14641" name="Shape 14641"/>
        <p:cNvGrpSpPr/>
        <p:nvPr/>
      </p:nvGrpSpPr>
      <p:grpSpPr>
        <a:xfrm>
          <a:off x="0" y="0"/>
          <a:ext cx="0" cy="0"/>
          <a:chOff x="0" y="0"/>
          <a:chExt cx="0" cy="0"/>
        </a:xfrm>
      </p:grpSpPr>
      <p:sp>
        <p:nvSpPr>
          <p:cNvPr id="14642" name="Google Shape;14642;p503"/>
          <p:cNvSpPr txBox="1"/>
          <p:nvPr>
            <p:ph type="title"/>
          </p:nvPr>
        </p:nvSpPr>
        <p:spPr>
          <a:xfrm>
            <a:off x="713225" y="2368950"/>
            <a:ext cx="4599600" cy="856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000">
                <a:latin typeface="Poppins Medium"/>
                <a:ea typeface="Poppins Medium"/>
                <a:cs typeface="Poppins Medium"/>
                <a:sym typeface="Poppins Medium"/>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14643" name="Google Shape;14643;p503"/>
          <p:cNvSpPr txBox="1"/>
          <p:nvPr>
            <p:ph hasCustomPrompt="1" idx="2" type="title"/>
          </p:nvPr>
        </p:nvSpPr>
        <p:spPr>
          <a:xfrm>
            <a:off x="713225" y="971663"/>
            <a:ext cx="1875900" cy="1137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4644" name="Google Shape;14644;p503"/>
          <p:cNvSpPr txBox="1"/>
          <p:nvPr>
            <p:ph idx="1" type="subTitle"/>
          </p:nvPr>
        </p:nvSpPr>
        <p:spPr>
          <a:xfrm>
            <a:off x="713225" y="3219025"/>
            <a:ext cx="4599600" cy="495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p:txBody>
      </p:sp>
      <p:grpSp>
        <p:nvGrpSpPr>
          <p:cNvPr id="14645" name="Google Shape;14645;p503"/>
          <p:cNvGrpSpPr/>
          <p:nvPr/>
        </p:nvGrpSpPr>
        <p:grpSpPr>
          <a:xfrm>
            <a:off x="7799275" y="4072050"/>
            <a:ext cx="631500" cy="721150"/>
            <a:chOff x="6533825" y="4313425"/>
            <a:chExt cx="631500" cy="721150"/>
          </a:xfrm>
        </p:grpSpPr>
        <p:sp>
          <p:nvSpPr>
            <p:cNvPr id="14646" name="Google Shape;14646;p503"/>
            <p:cNvSpPr/>
            <p:nvPr/>
          </p:nvSpPr>
          <p:spPr>
            <a:xfrm>
              <a:off x="6965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03"/>
            <p:cNvSpPr/>
            <p:nvPr/>
          </p:nvSpPr>
          <p:spPr>
            <a:xfrm>
              <a:off x="6965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03"/>
            <p:cNvSpPr/>
            <p:nvPr/>
          </p:nvSpPr>
          <p:spPr>
            <a:xfrm>
              <a:off x="6965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03"/>
            <p:cNvSpPr/>
            <p:nvPr/>
          </p:nvSpPr>
          <p:spPr>
            <a:xfrm>
              <a:off x="6965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03"/>
            <p:cNvSpPr/>
            <p:nvPr/>
          </p:nvSpPr>
          <p:spPr>
            <a:xfrm>
              <a:off x="6965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03"/>
            <p:cNvSpPr/>
            <p:nvPr/>
          </p:nvSpPr>
          <p:spPr>
            <a:xfrm>
              <a:off x="6821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03"/>
            <p:cNvSpPr/>
            <p:nvPr/>
          </p:nvSpPr>
          <p:spPr>
            <a:xfrm>
              <a:off x="6821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03"/>
            <p:cNvSpPr/>
            <p:nvPr/>
          </p:nvSpPr>
          <p:spPr>
            <a:xfrm>
              <a:off x="6821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03"/>
            <p:cNvSpPr/>
            <p:nvPr/>
          </p:nvSpPr>
          <p:spPr>
            <a:xfrm>
              <a:off x="6821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503"/>
            <p:cNvSpPr/>
            <p:nvPr/>
          </p:nvSpPr>
          <p:spPr>
            <a:xfrm>
              <a:off x="6821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03"/>
            <p:cNvSpPr/>
            <p:nvPr/>
          </p:nvSpPr>
          <p:spPr>
            <a:xfrm>
              <a:off x="7109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503"/>
            <p:cNvSpPr/>
            <p:nvPr/>
          </p:nvSpPr>
          <p:spPr>
            <a:xfrm>
              <a:off x="7109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503"/>
            <p:cNvSpPr/>
            <p:nvPr/>
          </p:nvSpPr>
          <p:spPr>
            <a:xfrm>
              <a:off x="7109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503"/>
            <p:cNvSpPr/>
            <p:nvPr/>
          </p:nvSpPr>
          <p:spPr>
            <a:xfrm>
              <a:off x="7109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503"/>
            <p:cNvSpPr/>
            <p:nvPr/>
          </p:nvSpPr>
          <p:spPr>
            <a:xfrm>
              <a:off x="7109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503"/>
            <p:cNvSpPr/>
            <p:nvPr/>
          </p:nvSpPr>
          <p:spPr>
            <a:xfrm>
              <a:off x="6677450" y="4978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503"/>
            <p:cNvSpPr/>
            <p:nvPr/>
          </p:nvSpPr>
          <p:spPr>
            <a:xfrm>
              <a:off x="6677450" y="4811900"/>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503"/>
            <p:cNvSpPr/>
            <p:nvPr/>
          </p:nvSpPr>
          <p:spPr>
            <a:xfrm>
              <a:off x="6677450" y="464625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503"/>
            <p:cNvSpPr/>
            <p:nvPr/>
          </p:nvSpPr>
          <p:spPr>
            <a:xfrm>
              <a:off x="6677450" y="44798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503"/>
            <p:cNvSpPr/>
            <p:nvPr/>
          </p:nvSpPr>
          <p:spPr>
            <a:xfrm>
              <a:off x="6677450" y="4313425"/>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503"/>
            <p:cNvSpPr/>
            <p:nvPr/>
          </p:nvSpPr>
          <p:spPr>
            <a:xfrm>
              <a:off x="6533825" y="4978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503"/>
            <p:cNvSpPr/>
            <p:nvPr/>
          </p:nvSpPr>
          <p:spPr>
            <a:xfrm>
              <a:off x="6533825" y="4811900"/>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503"/>
            <p:cNvSpPr/>
            <p:nvPr/>
          </p:nvSpPr>
          <p:spPr>
            <a:xfrm>
              <a:off x="6533825" y="464625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503"/>
            <p:cNvSpPr/>
            <p:nvPr/>
          </p:nvSpPr>
          <p:spPr>
            <a:xfrm>
              <a:off x="6533825" y="44798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503"/>
            <p:cNvSpPr/>
            <p:nvPr/>
          </p:nvSpPr>
          <p:spPr>
            <a:xfrm>
              <a:off x="6533825" y="4313425"/>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503"/>
          <p:cNvGrpSpPr/>
          <p:nvPr/>
        </p:nvGrpSpPr>
        <p:grpSpPr>
          <a:xfrm flipH="1">
            <a:off x="713217" y="4599425"/>
            <a:ext cx="4489475" cy="193775"/>
            <a:chOff x="1784500" y="1867350"/>
            <a:chExt cx="4489475" cy="193775"/>
          </a:xfrm>
        </p:grpSpPr>
        <p:sp>
          <p:nvSpPr>
            <p:cNvPr id="14672" name="Google Shape;14672;p503"/>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503"/>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503"/>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
    <p:spTree>
      <p:nvGrpSpPr>
        <p:cNvPr id="14675" name="Shape 14675"/>
        <p:cNvGrpSpPr/>
        <p:nvPr/>
      </p:nvGrpSpPr>
      <p:grpSpPr>
        <a:xfrm>
          <a:off x="0" y="0"/>
          <a:ext cx="0" cy="0"/>
          <a:chOff x="0" y="0"/>
          <a:chExt cx="0" cy="0"/>
        </a:xfrm>
      </p:grpSpPr>
      <p:sp>
        <p:nvSpPr>
          <p:cNvPr id="14676" name="Google Shape;14676;p504"/>
          <p:cNvSpPr txBox="1"/>
          <p:nvPr>
            <p:ph type="title"/>
          </p:nvPr>
        </p:nvSpPr>
        <p:spPr>
          <a:xfrm>
            <a:off x="2272188" y="2368950"/>
            <a:ext cx="4599600" cy="8565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000">
                <a:latin typeface="Poppins Medium"/>
                <a:ea typeface="Poppins Medium"/>
                <a:cs typeface="Poppins Medium"/>
                <a:sym typeface="Poppins Medium"/>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677" name="Google Shape;14677;p504"/>
          <p:cNvSpPr txBox="1"/>
          <p:nvPr>
            <p:ph hasCustomPrompt="1" idx="2" type="title"/>
          </p:nvPr>
        </p:nvSpPr>
        <p:spPr>
          <a:xfrm>
            <a:off x="3634038" y="971663"/>
            <a:ext cx="1875900" cy="113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9000">
                <a:solidFill>
                  <a:schemeClr val="dk2"/>
                </a:solidFill>
                <a:latin typeface="Poppins Medium"/>
                <a:ea typeface="Poppins Medium"/>
                <a:cs typeface="Poppins Medium"/>
                <a:sym typeface="Poppins Medium"/>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4678" name="Google Shape;14678;p504"/>
          <p:cNvSpPr txBox="1"/>
          <p:nvPr>
            <p:ph idx="1" type="subTitle"/>
          </p:nvPr>
        </p:nvSpPr>
        <p:spPr>
          <a:xfrm>
            <a:off x="2272188" y="3219025"/>
            <a:ext cx="4599600" cy="495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grpSp>
        <p:nvGrpSpPr>
          <p:cNvPr id="14679" name="Google Shape;14679;p504"/>
          <p:cNvGrpSpPr/>
          <p:nvPr/>
        </p:nvGrpSpPr>
        <p:grpSpPr>
          <a:xfrm flipH="1">
            <a:off x="-614106" y="-505328"/>
            <a:ext cx="1895833" cy="1895866"/>
            <a:chOff x="3835450" y="-252000"/>
            <a:chExt cx="1445325" cy="1445350"/>
          </a:xfrm>
        </p:grpSpPr>
        <p:sp>
          <p:nvSpPr>
            <p:cNvPr id="14680" name="Google Shape;14680;p50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50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50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0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50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504"/>
          <p:cNvGrpSpPr/>
          <p:nvPr/>
        </p:nvGrpSpPr>
        <p:grpSpPr>
          <a:xfrm flipH="1">
            <a:off x="7862264" y="240504"/>
            <a:ext cx="2791286" cy="2599651"/>
            <a:chOff x="-1466486" y="2736279"/>
            <a:chExt cx="2791286" cy="2599651"/>
          </a:xfrm>
        </p:grpSpPr>
        <p:sp>
          <p:nvSpPr>
            <p:cNvPr id="14686" name="Google Shape;14686;p504"/>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7" name="Google Shape;14687;p504"/>
            <p:cNvGrpSpPr/>
            <p:nvPr/>
          </p:nvGrpSpPr>
          <p:grpSpPr>
            <a:xfrm>
              <a:off x="713226" y="3730956"/>
              <a:ext cx="611574" cy="610281"/>
              <a:chOff x="4496550" y="2819475"/>
              <a:chExt cx="366300" cy="365525"/>
            </a:xfrm>
          </p:grpSpPr>
          <p:sp>
            <p:nvSpPr>
              <p:cNvPr id="14688" name="Google Shape;14688;p504"/>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504"/>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90" name="Google Shape;14690;p504"/>
          <p:cNvGrpSpPr/>
          <p:nvPr/>
        </p:nvGrpSpPr>
        <p:grpSpPr>
          <a:xfrm>
            <a:off x="2327258" y="4599425"/>
            <a:ext cx="4489475" cy="193775"/>
            <a:chOff x="1784500" y="1867350"/>
            <a:chExt cx="4489475" cy="193775"/>
          </a:xfrm>
        </p:grpSpPr>
        <p:sp>
          <p:nvSpPr>
            <p:cNvPr id="14691" name="Google Shape;14691;p504"/>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504"/>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504"/>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504"/>
          <p:cNvGrpSpPr/>
          <p:nvPr/>
        </p:nvGrpSpPr>
        <p:grpSpPr>
          <a:xfrm>
            <a:off x="245325" y="4072050"/>
            <a:ext cx="199875" cy="721150"/>
            <a:chOff x="188762" y="539500"/>
            <a:chExt cx="199875" cy="721150"/>
          </a:xfrm>
        </p:grpSpPr>
        <p:sp>
          <p:nvSpPr>
            <p:cNvPr id="14695" name="Google Shape;14695;p504"/>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504"/>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04"/>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504"/>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504"/>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04"/>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504"/>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504"/>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04"/>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04"/>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14705" name="Shape 14705"/>
        <p:cNvGrpSpPr/>
        <p:nvPr/>
      </p:nvGrpSpPr>
      <p:grpSpPr>
        <a:xfrm>
          <a:off x="0" y="0"/>
          <a:ext cx="0" cy="0"/>
          <a:chOff x="0" y="0"/>
          <a:chExt cx="0" cy="0"/>
        </a:xfrm>
      </p:grpSpPr>
      <p:sp>
        <p:nvSpPr>
          <p:cNvPr id="14706" name="Google Shape;14706;p505"/>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707" name="Google Shape;14707;p505"/>
          <p:cNvGrpSpPr/>
          <p:nvPr/>
        </p:nvGrpSpPr>
        <p:grpSpPr>
          <a:xfrm>
            <a:off x="-675036" y="3983460"/>
            <a:ext cx="1895833" cy="1895866"/>
            <a:chOff x="3835450" y="-252000"/>
            <a:chExt cx="1445325" cy="1445350"/>
          </a:xfrm>
        </p:grpSpPr>
        <p:sp>
          <p:nvSpPr>
            <p:cNvPr id="14708" name="Google Shape;14708;p505"/>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505"/>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505"/>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05"/>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505"/>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505"/>
          <p:cNvGrpSpPr/>
          <p:nvPr/>
        </p:nvGrpSpPr>
        <p:grpSpPr>
          <a:xfrm>
            <a:off x="7271250" y="3983450"/>
            <a:ext cx="3382300" cy="1993950"/>
            <a:chOff x="1317925" y="2802775"/>
            <a:chExt cx="3382300" cy="1993950"/>
          </a:xfrm>
        </p:grpSpPr>
        <p:sp>
          <p:nvSpPr>
            <p:cNvPr id="14714" name="Google Shape;14714;p505"/>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505"/>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505"/>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05"/>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505"/>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505"/>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05"/>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505"/>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505"/>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505"/>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05"/>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505"/>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505"/>
          <p:cNvGrpSpPr/>
          <p:nvPr/>
        </p:nvGrpSpPr>
        <p:grpSpPr>
          <a:xfrm flipH="1">
            <a:off x="8427099" y="0"/>
            <a:ext cx="1734954" cy="1734954"/>
            <a:chOff x="6340050" y="754850"/>
            <a:chExt cx="1595800" cy="1595800"/>
          </a:xfrm>
        </p:grpSpPr>
        <p:sp>
          <p:nvSpPr>
            <p:cNvPr id="14727" name="Google Shape;14727;p505"/>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505"/>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505"/>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14730" name="Shape 14730"/>
        <p:cNvGrpSpPr/>
        <p:nvPr/>
      </p:nvGrpSpPr>
      <p:grpSpPr>
        <a:xfrm>
          <a:off x="0" y="0"/>
          <a:ext cx="0" cy="0"/>
          <a:chOff x="0" y="0"/>
          <a:chExt cx="0" cy="0"/>
        </a:xfrm>
      </p:grpSpPr>
      <p:sp>
        <p:nvSpPr>
          <p:cNvPr id="14731" name="Google Shape;14731;p506"/>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732" name="Google Shape;14732;p506"/>
          <p:cNvGrpSpPr/>
          <p:nvPr/>
        </p:nvGrpSpPr>
        <p:grpSpPr>
          <a:xfrm>
            <a:off x="8430750" y="1225934"/>
            <a:ext cx="2691676" cy="2691631"/>
            <a:chOff x="5165750" y="-1146341"/>
            <a:chExt cx="2691676" cy="2691631"/>
          </a:xfrm>
        </p:grpSpPr>
        <p:sp>
          <p:nvSpPr>
            <p:cNvPr id="14733" name="Google Shape;14733;p506"/>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506"/>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506"/>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06"/>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506"/>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06"/>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506"/>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506"/>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06"/>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2" name="Google Shape;14742;p506"/>
          <p:cNvGrpSpPr/>
          <p:nvPr/>
        </p:nvGrpSpPr>
        <p:grpSpPr>
          <a:xfrm>
            <a:off x="3241325" y="4828856"/>
            <a:ext cx="2790375" cy="64975"/>
            <a:chOff x="5954300" y="4334988"/>
            <a:chExt cx="2790375" cy="64975"/>
          </a:xfrm>
        </p:grpSpPr>
        <p:sp>
          <p:nvSpPr>
            <p:cNvPr id="14743" name="Google Shape;14743;p506"/>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06"/>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06"/>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506"/>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506"/>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506"/>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506"/>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06"/>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06"/>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06"/>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506"/>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506"/>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506"/>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06"/>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06"/>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06"/>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06"/>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06"/>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06"/>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06"/>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506"/>
          <p:cNvGrpSpPr/>
          <p:nvPr/>
        </p:nvGrpSpPr>
        <p:grpSpPr>
          <a:xfrm>
            <a:off x="-646216" y="-10"/>
            <a:ext cx="1359460" cy="1359460"/>
            <a:chOff x="3901550" y="2223725"/>
            <a:chExt cx="1557050" cy="1557050"/>
          </a:xfrm>
        </p:grpSpPr>
        <p:sp>
          <p:nvSpPr>
            <p:cNvPr id="14764" name="Google Shape;14764;p506"/>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06"/>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06"/>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06"/>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06"/>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14769" name="Shape 14769"/>
        <p:cNvGrpSpPr/>
        <p:nvPr/>
      </p:nvGrpSpPr>
      <p:grpSpPr>
        <a:xfrm>
          <a:off x="0" y="0"/>
          <a:ext cx="0" cy="0"/>
          <a:chOff x="0" y="0"/>
          <a:chExt cx="0" cy="0"/>
        </a:xfrm>
      </p:grpSpPr>
      <p:sp>
        <p:nvSpPr>
          <p:cNvPr id="14770" name="Google Shape;14770;p507"/>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771" name="Google Shape;14771;p507"/>
          <p:cNvGrpSpPr/>
          <p:nvPr/>
        </p:nvGrpSpPr>
        <p:grpSpPr>
          <a:xfrm>
            <a:off x="8295561" y="0"/>
            <a:ext cx="1734954" cy="1734954"/>
            <a:chOff x="6340050" y="754850"/>
            <a:chExt cx="1595800" cy="1595800"/>
          </a:xfrm>
        </p:grpSpPr>
        <p:sp>
          <p:nvSpPr>
            <p:cNvPr id="14772" name="Google Shape;14772;p507"/>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07"/>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507"/>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507"/>
          <p:cNvGrpSpPr/>
          <p:nvPr/>
        </p:nvGrpSpPr>
        <p:grpSpPr>
          <a:xfrm rot="5400000">
            <a:off x="-330326" y="711337"/>
            <a:ext cx="1351125" cy="232319"/>
            <a:chOff x="5486725" y="543869"/>
            <a:chExt cx="1351125" cy="232319"/>
          </a:xfrm>
        </p:grpSpPr>
        <p:sp>
          <p:nvSpPr>
            <p:cNvPr id="14776" name="Google Shape;14776;p507"/>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07"/>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07"/>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07"/>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507"/>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507"/>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507"/>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507"/>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07"/>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507"/>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507"/>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07"/>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07"/>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507"/>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07"/>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07"/>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07"/>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07"/>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07"/>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07"/>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
    <p:spTree>
      <p:nvGrpSpPr>
        <p:cNvPr id="14796" name="Shape 14796"/>
        <p:cNvGrpSpPr/>
        <p:nvPr/>
      </p:nvGrpSpPr>
      <p:grpSpPr>
        <a:xfrm>
          <a:off x="0" y="0"/>
          <a:ext cx="0" cy="0"/>
          <a:chOff x="0" y="0"/>
          <a:chExt cx="0" cy="0"/>
        </a:xfrm>
      </p:grpSpPr>
      <p:grpSp>
        <p:nvGrpSpPr>
          <p:cNvPr id="14797" name="Google Shape;14797;p508"/>
          <p:cNvGrpSpPr/>
          <p:nvPr/>
        </p:nvGrpSpPr>
        <p:grpSpPr>
          <a:xfrm flipH="1">
            <a:off x="7875508" y="-320208"/>
            <a:ext cx="1604419" cy="1604360"/>
            <a:chOff x="-74975" y="157600"/>
            <a:chExt cx="1604419" cy="1604360"/>
          </a:xfrm>
        </p:grpSpPr>
        <p:sp>
          <p:nvSpPr>
            <p:cNvPr id="14798" name="Google Shape;14798;p508"/>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508"/>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508"/>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508"/>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508"/>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508"/>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508"/>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508"/>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508"/>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7" name="Google Shape;14807;p508"/>
          <p:cNvGrpSpPr/>
          <p:nvPr/>
        </p:nvGrpSpPr>
        <p:grpSpPr>
          <a:xfrm flipH="1">
            <a:off x="-1004852" y="-327975"/>
            <a:ext cx="1734954" cy="1734954"/>
            <a:chOff x="6340050" y="754850"/>
            <a:chExt cx="1595800" cy="1595800"/>
          </a:xfrm>
        </p:grpSpPr>
        <p:sp>
          <p:nvSpPr>
            <p:cNvPr id="14808" name="Google Shape;14808;p508"/>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508"/>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508"/>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508"/>
          <p:cNvGrpSpPr/>
          <p:nvPr/>
        </p:nvGrpSpPr>
        <p:grpSpPr>
          <a:xfrm flipH="1">
            <a:off x="2535404" y="4599424"/>
            <a:ext cx="1351125" cy="232319"/>
            <a:chOff x="5486725" y="543869"/>
            <a:chExt cx="1351125" cy="232319"/>
          </a:xfrm>
        </p:grpSpPr>
        <p:sp>
          <p:nvSpPr>
            <p:cNvPr id="14812" name="Google Shape;14812;p508"/>
            <p:cNvSpPr/>
            <p:nvPr/>
          </p:nvSpPr>
          <p:spPr>
            <a:xfrm>
              <a:off x="6637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08"/>
            <p:cNvSpPr/>
            <p:nvPr/>
          </p:nvSpPr>
          <p:spPr>
            <a:xfrm>
              <a:off x="5918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08"/>
            <p:cNvSpPr/>
            <p:nvPr/>
          </p:nvSpPr>
          <p:spPr>
            <a:xfrm>
              <a:off x="5918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508"/>
            <p:cNvSpPr/>
            <p:nvPr/>
          </p:nvSpPr>
          <p:spPr>
            <a:xfrm>
              <a:off x="6637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508"/>
            <p:cNvSpPr/>
            <p:nvPr/>
          </p:nvSpPr>
          <p:spPr>
            <a:xfrm>
              <a:off x="6494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08"/>
            <p:cNvSpPr/>
            <p:nvPr/>
          </p:nvSpPr>
          <p:spPr>
            <a:xfrm>
              <a:off x="5774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508"/>
            <p:cNvSpPr/>
            <p:nvPr/>
          </p:nvSpPr>
          <p:spPr>
            <a:xfrm>
              <a:off x="5774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508"/>
            <p:cNvSpPr/>
            <p:nvPr/>
          </p:nvSpPr>
          <p:spPr>
            <a:xfrm>
              <a:off x="6494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08"/>
            <p:cNvSpPr/>
            <p:nvPr/>
          </p:nvSpPr>
          <p:spPr>
            <a:xfrm>
              <a:off x="6782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508"/>
            <p:cNvSpPr/>
            <p:nvPr/>
          </p:nvSpPr>
          <p:spPr>
            <a:xfrm>
              <a:off x="6062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508"/>
            <p:cNvSpPr/>
            <p:nvPr/>
          </p:nvSpPr>
          <p:spPr>
            <a:xfrm>
              <a:off x="6062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08"/>
            <p:cNvSpPr/>
            <p:nvPr/>
          </p:nvSpPr>
          <p:spPr>
            <a:xfrm>
              <a:off x="6782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08"/>
            <p:cNvSpPr/>
            <p:nvPr/>
          </p:nvSpPr>
          <p:spPr>
            <a:xfrm>
              <a:off x="6349975" y="7112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08"/>
            <p:cNvSpPr/>
            <p:nvPr/>
          </p:nvSpPr>
          <p:spPr>
            <a:xfrm>
              <a:off x="5630350" y="71993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08"/>
            <p:cNvSpPr/>
            <p:nvPr/>
          </p:nvSpPr>
          <p:spPr>
            <a:xfrm>
              <a:off x="5630350" y="543869"/>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08"/>
            <p:cNvSpPr/>
            <p:nvPr/>
          </p:nvSpPr>
          <p:spPr>
            <a:xfrm>
              <a:off x="6349975" y="543869"/>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508"/>
            <p:cNvSpPr/>
            <p:nvPr/>
          </p:nvSpPr>
          <p:spPr>
            <a:xfrm>
              <a:off x="6206350" y="7112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508"/>
            <p:cNvSpPr/>
            <p:nvPr/>
          </p:nvSpPr>
          <p:spPr>
            <a:xfrm>
              <a:off x="5486725" y="71993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08"/>
            <p:cNvSpPr/>
            <p:nvPr/>
          </p:nvSpPr>
          <p:spPr>
            <a:xfrm>
              <a:off x="5486725" y="543869"/>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508"/>
            <p:cNvSpPr/>
            <p:nvPr/>
          </p:nvSpPr>
          <p:spPr>
            <a:xfrm>
              <a:off x="6206350" y="543869"/>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2" name="Google Shape;14832;p508"/>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4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
    <p:spTree>
      <p:nvGrpSpPr>
        <p:cNvPr id="14833" name="Shape 14833"/>
        <p:cNvGrpSpPr/>
        <p:nvPr/>
      </p:nvGrpSpPr>
      <p:grpSpPr>
        <a:xfrm>
          <a:off x="0" y="0"/>
          <a:ext cx="0" cy="0"/>
          <a:chOff x="0" y="0"/>
          <a:chExt cx="0" cy="0"/>
        </a:xfrm>
      </p:grpSpPr>
      <p:sp>
        <p:nvSpPr>
          <p:cNvPr id="14834" name="Google Shape;14834;p509"/>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835" name="Google Shape;14835;p509"/>
          <p:cNvGrpSpPr/>
          <p:nvPr/>
        </p:nvGrpSpPr>
        <p:grpSpPr>
          <a:xfrm flipH="1">
            <a:off x="7919517" y="-709553"/>
            <a:ext cx="1895833" cy="1895866"/>
            <a:chOff x="3835450" y="-252000"/>
            <a:chExt cx="1445325" cy="1445350"/>
          </a:xfrm>
        </p:grpSpPr>
        <p:sp>
          <p:nvSpPr>
            <p:cNvPr id="14836" name="Google Shape;14836;p509"/>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509"/>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509"/>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509"/>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509"/>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509"/>
          <p:cNvGrpSpPr/>
          <p:nvPr/>
        </p:nvGrpSpPr>
        <p:grpSpPr>
          <a:xfrm>
            <a:off x="-1021739" y="0"/>
            <a:ext cx="1734954" cy="1734954"/>
            <a:chOff x="6340050" y="754850"/>
            <a:chExt cx="1595800" cy="1595800"/>
          </a:xfrm>
        </p:grpSpPr>
        <p:sp>
          <p:nvSpPr>
            <p:cNvPr id="14842" name="Google Shape;14842;p509"/>
            <p:cNvSpPr/>
            <p:nvPr/>
          </p:nvSpPr>
          <p:spPr>
            <a:xfrm>
              <a:off x="6517100" y="931925"/>
              <a:ext cx="1240925" cy="1241675"/>
            </a:xfrm>
            <a:custGeom>
              <a:rect b="b" l="l" r="r" t="t"/>
              <a:pathLst>
                <a:path extrusionOk="0" h="49667" w="49637">
                  <a:moveTo>
                    <a:pt x="24834" y="16870"/>
                  </a:moveTo>
                  <a:cubicBezTo>
                    <a:pt x="29211" y="16870"/>
                    <a:pt x="32798" y="20426"/>
                    <a:pt x="32798" y="24833"/>
                  </a:cubicBezTo>
                  <a:cubicBezTo>
                    <a:pt x="32798" y="29241"/>
                    <a:pt x="29211" y="32797"/>
                    <a:pt x="24834" y="32797"/>
                  </a:cubicBezTo>
                  <a:cubicBezTo>
                    <a:pt x="20427" y="32797"/>
                    <a:pt x="16840" y="29241"/>
                    <a:pt x="16840" y="24833"/>
                  </a:cubicBezTo>
                  <a:cubicBezTo>
                    <a:pt x="16840" y="20426"/>
                    <a:pt x="20427" y="16870"/>
                    <a:pt x="24834" y="16870"/>
                  </a:cubicBezTo>
                  <a:close/>
                  <a:moveTo>
                    <a:pt x="24834" y="0"/>
                  </a:moveTo>
                  <a:cubicBezTo>
                    <a:pt x="11095" y="0"/>
                    <a:pt x="1" y="11125"/>
                    <a:pt x="1" y="24833"/>
                  </a:cubicBezTo>
                  <a:cubicBezTo>
                    <a:pt x="1" y="38542"/>
                    <a:pt x="11126" y="49666"/>
                    <a:pt x="24834" y="49666"/>
                  </a:cubicBezTo>
                  <a:cubicBezTo>
                    <a:pt x="38542" y="49666"/>
                    <a:pt x="49637" y="38542"/>
                    <a:pt x="49637" y="24833"/>
                  </a:cubicBezTo>
                  <a:cubicBezTo>
                    <a:pt x="49637" y="11125"/>
                    <a:pt x="38542" y="0"/>
                    <a:pt x="24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09"/>
            <p:cNvSpPr/>
            <p:nvPr/>
          </p:nvSpPr>
          <p:spPr>
            <a:xfrm>
              <a:off x="6340050" y="754850"/>
              <a:ext cx="1595800" cy="1595800"/>
            </a:xfrm>
            <a:custGeom>
              <a:rect b="b" l="l" r="r" t="t"/>
              <a:pathLst>
                <a:path extrusionOk="0" fill="none" h="63832" w="63832">
                  <a:moveTo>
                    <a:pt x="31916" y="1"/>
                  </a:moveTo>
                  <a:cubicBezTo>
                    <a:pt x="14286" y="1"/>
                    <a:pt x="0" y="14287"/>
                    <a:pt x="0" y="31916"/>
                  </a:cubicBezTo>
                  <a:cubicBezTo>
                    <a:pt x="0" y="49546"/>
                    <a:pt x="14286" y="63832"/>
                    <a:pt x="31916" y="63832"/>
                  </a:cubicBezTo>
                  <a:cubicBezTo>
                    <a:pt x="49515" y="63832"/>
                    <a:pt x="63831" y="49546"/>
                    <a:pt x="63831" y="31916"/>
                  </a:cubicBezTo>
                  <a:cubicBezTo>
                    <a:pt x="63831" y="14287"/>
                    <a:pt x="49515" y="1"/>
                    <a:pt x="31916" y="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09"/>
            <p:cNvSpPr/>
            <p:nvPr/>
          </p:nvSpPr>
          <p:spPr>
            <a:xfrm>
              <a:off x="6781550" y="1196350"/>
              <a:ext cx="712050" cy="712050"/>
            </a:xfrm>
            <a:custGeom>
              <a:rect b="b" l="l" r="r" t="t"/>
              <a:pathLst>
                <a:path extrusionOk="0" h="28482" w="28482">
                  <a:moveTo>
                    <a:pt x="14256" y="9667"/>
                  </a:moveTo>
                  <a:cubicBezTo>
                    <a:pt x="16779" y="9667"/>
                    <a:pt x="18815" y="11733"/>
                    <a:pt x="18815" y="14256"/>
                  </a:cubicBezTo>
                  <a:cubicBezTo>
                    <a:pt x="18815" y="16779"/>
                    <a:pt x="16779" y="18816"/>
                    <a:pt x="14256" y="18816"/>
                  </a:cubicBezTo>
                  <a:cubicBezTo>
                    <a:pt x="11703" y="18816"/>
                    <a:pt x="9666" y="16779"/>
                    <a:pt x="9666" y="14256"/>
                  </a:cubicBezTo>
                  <a:cubicBezTo>
                    <a:pt x="9666" y="11733"/>
                    <a:pt x="11703" y="9667"/>
                    <a:pt x="14256" y="9667"/>
                  </a:cubicBezTo>
                  <a:close/>
                  <a:moveTo>
                    <a:pt x="14256" y="1"/>
                  </a:moveTo>
                  <a:cubicBezTo>
                    <a:pt x="6384" y="1"/>
                    <a:pt x="0" y="6384"/>
                    <a:pt x="0" y="14256"/>
                  </a:cubicBezTo>
                  <a:cubicBezTo>
                    <a:pt x="0" y="22129"/>
                    <a:pt x="6384" y="28481"/>
                    <a:pt x="14256" y="28481"/>
                  </a:cubicBezTo>
                  <a:cubicBezTo>
                    <a:pt x="22098" y="28481"/>
                    <a:pt x="28481" y="22129"/>
                    <a:pt x="28481" y="14256"/>
                  </a:cubicBezTo>
                  <a:cubicBezTo>
                    <a:pt x="28481" y="6384"/>
                    <a:pt x="22098" y="1"/>
                    <a:pt x="14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8">
    <p:spTree>
      <p:nvGrpSpPr>
        <p:cNvPr id="14845" name="Shape 14845"/>
        <p:cNvGrpSpPr/>
        <p:nvPr/>
      </p:nvGrpSpPr>
      <p:grpSpPr>
        <a:xfrm>
          <a:off x="0" y="0"/>
          <a:ext cx="0" cy="0"/>
          <a:chOff x="0" y="0"/>
          <a:chExt cx="0" cy="0"/>
        </a:xfrm>
      </p:grpSpPr>
      <p:sp>
        <p:nvSpPr>
          <p:cNvPr id="14846" name="Google Shape;14846;p510"/>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847" name="Google Shape;14847;p510"/>
          <p:cNvGrpSpPr/>
          <p:nvPr/>
        </p:nvGrpSpPr>
        <p:grpSpPr>
          <a:xfrm rot="10800000">
            <a:off x="-1421297" y="-502690"/>
            <a:ext cx="3382300" cy="1993950"/>
            <a:chOff x="1317925" y="2802775"/>
            <a:chExt cx="3382300" cy="1993950"/>
          </a:xfrm>
        </p:grpSpPr>
        <p:sp>
          <p:nvSpPr>
            <p:cNvPr id="14848" name="Google Shape;14848;p510"/>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10"/>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510"/>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10"/>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510"/>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510"/>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10"/>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10"/>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10"/>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510"/>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510"/>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510"/>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510"/>
          <p:cNvGrpSpPr/>
          <p:nvPr/>
        </p:nvGrpSpPr>
        <p:grpSpPr>
          <a:xfrm>
            <a:off x="3176813" y="4566944"/>
            <a:ext cx="2790375" cy="64975"/>
            <a:chOff x="5954300" y="4334988"/>
            <a:chExt cx="2790375" cy="64975"/>
          </a:xfrm>
        </p:grpSpPr>
        <p:sp>
          <p:nvSpPr>
            <p:cNvPr id="14861" name="Google Shape;14861;p510"/>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510"/>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510"/>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510"/>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510"/>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510"/>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510"/>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510"/>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510"/>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510"/>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510"/>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510"/>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510"/>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510"/>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10"/>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510"/>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10"/>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10"/>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510"/>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510"/>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510"/>
          <p:cNvGrpSpPr/>
          <p:nvPr/>
        </p:nvGrpSpPr>
        <p:grpSpPr>
          <a:xfrm>
            <a:off x="8482509" y="1395590"/>
            <a:ext cx="1359460" cy="1359460"/>
            <a:chOff x="3901550" y="2223725"/>
            <a:chExt cx="1557050" cy="1557050"/>
          </a:xfrm>
        </p:grpSpPr>
        <p:sp>
          <p:nvSpPr>
            <p:cNvPr id="14882" name="Google Shape;14882;p510"/>
            <p:cNvSpPr/>
            <p:nvPr/>
          </p:nvSpPr>
          <p:spPr>
            <a:xfrm>
              <a:off x="4212350" y="2535275"/>
              <a:ext cx="934700" cy="933925"/>
            </a:xfrm>
            <a:custGeom>
              <a:rect b="b" l="l" r="r" t="t"/>
              <a:pathLst>
                <a:path extrusionOk="0" h="37357" w="37388">
                  <a:moveTo>
                    <a:pt x="18694" y="1"/>
                  </a:moveTo>
                  <a:cubicBezTo>
                    <a:pt x="8390" y="1"/>
                    <a:pt x="1" y="8360"/>
                    <a:pt x="1" y="18664"/>
                  </a:cubicBezTo>
                  <a:cubicBezTo>
                    <a:pt x="1" y="28998"/>
                    <a:pt x="8390" y="37357"/>
                    <a:pt x="18694" y="37357"/>
                  </a:cubicBezTo>
                  <a:cubicBezTo>
                    <a:pt x="29028" y="37357"/>
                    <a:pt x="37387" y="28998"/>
                    <a:pt x="37387" y="18664"/>
                  </a:cubicBezTo>
                  <a:cubicBezTo>
                    <a:pt x="37387" y="8360"/>
                    <a:pt x="29028" y="1"/>
                    <a:pt x="186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510"/>
            <p:cNvSpPr/>
            <p:nvPr/>
          </p:nvSpPr>
          <p:spPr>
            <a:xfrm>
              <a:off x="4385600" y="2707775"/>
              <a:ext cx="588950" cy="588950"/>
            </a:xfrm>
            <a:custGeom>
              <a:rect b="b" l="l" r="r" t="t"/>
              <a:pathLst>
                <a:path extrusionOk="0" fill="none" h="23558" w="23558">
                  <a:moveTo>
                    <a:pt x="23557" y="11764"/>
                  </a:moveTo>
                  <a:cubicBezTo>
                    <a:pt x="23557" y="18268"/>
                    <a:pt x="18269" y="23557"/>
                    <a:pt x="11764" y="23557"/>
                  </a:cubicBezTo>
                  <a:cubicBezTo>
                    <a:pt x="5259" y="23557"/>
                    <a:pt x="1" y="18268"/>
                    <a:pt x="1" y="11764"/>
                  </a:cubicBezTo>
                  <a:cubicBezTo>
                    <a:pt x="1" y="5259"/>
                    <a:pt x="5259" y="1"/>
                    <a:pt x="11764" y="1"/>
                  </a:cubicBezTo>
                  <a:cubicBezTo>
                    <a:pt x="18269" y="1"/>
                    <a:pt x="23557" y="5259"/>
                    <a:pt x="23557" y="11764"/>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510"/>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510"/>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510"/>
            <p:cNvSpPr/>
            <p:nvPr/>
          </p:nvSpPr>
          <p:spPr>
            <a:xfrm>
              <a:off x="3901550" y="2223725"/>
              <a:ext cx="1557050" cy="1557050"/>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9">
    <p:spTree>
      <p:nvGrpSpPr>
        <p:cNvPr id="14887" name="Shape 14887"/>
        <p:cNvGrpSpPr/>
        <p:nvPr/>
      </p:nvGrpSpPr>
      <p:grpSpPr>
        <a:xfrm>
          <a:off x="0" y="0"/>
          <a:ext cx="0" cy="0"/>
          <a:chOff x="0" y="0"/>
          <a:chExt cx="0" cy="0"/>
        </a:xfrm>
      </p:grpSpPr>
      <p:sp>
        <p:nvSpPr>
          <p:cNvPr id="14888" name="Google Shape;14888;p511"/>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14889" name="Google Shape;14889;p511"/>
          <p:cNvSpPr/>
          <p:nvPr/>
        </p:nvSpPr>
        <p:spPr>
          <a:xfrm flipH="1">
            <a:off x="5714833"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0" name="Google Shape;14890;p511"/>
          <p:cNvGrpSpPr/>
          <p:nvPr/>
        </p:nvGrpSpPr>
        <p:grpSpPr>
          <a:xfrm>
            <a:off x="-1978450" y="1225934"/>
            <a:ext cx="2691676" cy="2691631"/>
            <a:chOff x="5165750" y="-1146341"/>
            <a:chExt cx="2691676" cy="2691631"/>
          </a:xfrm>
        </p:grpSpPr>
        <p:sp>
          <p:nvSpPr>
            <p:cNvPr id="14891" name="Google Shape;14891;p511"/>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511"/>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11"/>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511"/>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511"/>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11"/>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11"/>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11"/>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11"/>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511"/>
          <p:cNvGrpSpPr/>
          <p:nvPr/>
        </p:nvGrpSpPr>
        <p:grpSpPr>
          <a:xfrm>
            <a:off x="8430782" y="539079"/>
            <a:ext cx="2471175" cy="2747975"/>
            <a:chOff x="7398357" y="-662077"/>
            <a:chExt cx="2471175" cy="2747975"/>
          </a:xfrm>
        </p:grpSpPr>
        <p:sp>
          <p:nvSpPr>
            <p:cNvPr id="14901" name="Google Shape;14901;p51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1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1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1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51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10">
    <p:spTree>
      <p:nvGrpSpPr>
        <p:cNvPr id="14906" name="Shape 14906"/>
        <p:cNvGrpSpPr/>
        <p:nvPr/>
      </p:nvGrpSpPr>
      <p:grpSpPr>
        <a:xfrm>
          <a:off x="0" y="0"/>
          <a:ext cx="0" cy="0"/>
          <a:chOff x="0" y="0"/>
          <a:chExt cx="0" cy="0"/>
        </a:xfrm>
      </p:grpSpPr>
      <p:sp>
        <p:nvSpPr>
          <p:cNvPr id="14907" name="Google Shape;14907;p512"/>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908" name="Google Shape;14908;p512"/>
          <p:cNvGrpSpPr/>
          <p:nvPr/>
        </p:nvGrpSpPr>
        <p:grpSpPr>
          <a:xfrm flipH="1">
            <a:off x="-1513236" y="3983450"/>
            <a:ext cx="3382300" cy="1993950"/>
            <a:chOff x="1317925" y="2802775"/>
            <a:chExt cx="3382300" cy="1993950"/>
          </a:xfrm>
        </p:grpSpPr>
        <p:sp>
          <p:nvSpPr>
            <p:cNvPr id="14909" name="Google Shape;14909;p512"/>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12"/>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12"/>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12"/>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512"/>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512"/>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512"/>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512"/>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512"/>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512"/>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512"/>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512"/>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512"/>
          <p:cNvGrpSpPr/>
          <p:nvPr/>
        </p:nvGrpSpPr>
        <p:grpSpPr>
          <a:xfrm>
            <a:off x="245325" y="539500"/>
            <a:ext cx="199875" cy="721150"/>
            <a:chOff x="188762" y="539500"/>
            <a:chExt cx="199875" cy="721150"/>
          </a:xfrm>
        </p:grpSpPr>
        <p:sp>
          <p:nvSpPr>
            <p:cNvPr id="14922" name="Google Shape;14922;p512"/>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512"/>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512"/>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12"/>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512"/>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512"/>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12"/>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512"/>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512"/>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12"/>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512"/>
          <p:cNvGrpSpPr/>
          <p:nvPr/>
        </p:nvGrpSpPr>
        <p:grpSpPr>
          <a:xfrm flipH="1">
            <a:off x="7855963" y="-320208"/>
            <a:ext cx="1604419" cy="1604360"/>
            <a:chOff x="-74975" y="157600"/>
            <a:chExt cx="1604419" cy="1604360"/>
          </a:xfrm>
        </p:grpSpPr>
        <p:sp>
          <p:nvSpPr>
            <p:cNvPr id="14933" name="Google Shape;14933;p512"/>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12"/>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512"/>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512"/>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12"/>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512"/>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512"/>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12"/>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12"/>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4">
    <p:spTree>
      <p:nvGrpSpPr>
        <p:cNvPr id="14942" name="Shape 14942"/>
        <p:cNvGrpSpPr/>
        <p:nvPr/>
      </p:nvGrpSpPr>
      <p:grpSpPr>
        <a:xfrm>
          <a:off x="0" y="0"/>
          <a:ext cx="0" cy="0"/>
          <a:chOff x="0" y="0"/>
          <a:chExt cx="0" cy="0"/>
        </a:xfrm>
      </p:grpSpPr>
      <p:sp>
        <p:nvSpPr>
          <p:cNvPr id="14943" name="Google Shape;14943;p513"/>
          <p:cNvSpPr txBox="1"/>
          <p:nvPr>
            <p:ph type="title"/>
          </p:nvPr>
        </p:nvSpPr>
        <p:spPr>
          <a:xfrm>
            <a:off x="872100" y="539500"/>
            <a:ext cx="7399800" cy="576000"/>
          </a:xfrm>
          <a:prstGeom prst="rect">
            <a:avLst/>
          </a:prstGeom>
        </p:spPr>
        <p:txBody>
          <a:bodyPr anchorCtr="0" anchor="t" bIns="91425" lIns="91425" spcFirstLastPara="1" rIns="91425" wrap="square" tIns="91425">
            <a:noAutofit/>
          </a:bodyPr>
          <a:lstStyle>
            <a:lvl1pPr lvl="0" algn="ctr">
              <a:spcBef>
                <a:spcPts val="0"/>
              </a:spcBef>
              <a:spcAft>
                <a:spcPts val="0"/>
              </a:spcAft>
              <a:buSzPts val="3500"/>
              <a:buNone/>
              <a:defRPr sz="3000">
                <a:latin typeface="Poppins Medium"/>
                <a:ea typeface="Poppins Medium"/>
                <a:cs typeface="Poppins Medium"/>
                <a:sym typeface="Poppins Medium"/>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grpSp>
        <p:nvGrpSpPr>
          <p:cNvPr id="14944" name="Google Shape;14944;p513"/>
          <p:cNvGrpSpPr/>
          <p:nvPr/>
        </p:nvGrpSpPr>
        <p:grpSpPr>
          <a:xfrm>
            <a:off x="245325" y="539500"/>
            <a:ext cx="199875" cy="721150"/>
            <a:chOff x="188762" y="539500"/>
            <a:chExt cx="199875" cy="721150"/>
          </a:xfrm>
        </p:grpSpPr>
        <p:sp>
          <p:nvSpPr>
            <p:cNvPr id="14945" name="Google Shape;14945;p513"/>
            <p:cNvSpPr/>
            <p:nvPr/>
          </p:nvSpPr>
          <p:spPr>
            <a:xfrm flipH="1">
              <a:off x="332387" y="1204400"/>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513"/>
            <p:cNvSpPr/>
            <p:nvPr/>
          </p:nvSpPr>
          <p:spPr>
            <a:xfrm flipH="1">
              <a:off x="332387" y="1037975"/>
              <a:ext cx="56250" cy="56275"/>
            </a:xfrm>
            <a:custGeom>
              <a:rect b="b" l="l" r="r" t="t"/>
              <a:pathLst>
                <a:path extrusionOk="0" h="2251" w="2250">
                  <a:moveTo>
                    <a:pt x="1125" y="1"/>
                  </a:moveTo>
                  <a:cubicBezTo>
                    <a:pt x="517" y="1"/>
                    <a:pt x="0" y="518"/>
                    <a:pt x="0" y="1126"/>
                  </a:cubicBezTo>
                  <a:cubicBezTo>
                    <a:pt x="0" y="1764"/>
                    <a:pt x="517" y="2250"/>
                    <a:pt x="1125" y="2250"/>
                  </a:cubicBezTo>
                  <a:cubicBezTo>
                    <a:pt x="1733" y="2250"/>
                    <a:pt x="2249" y="1764"/>
                    <a:pt x="2249" y="1126"/>
                  </a:cubicBezTo>
                  <a:cubicBezTo>
                    <a:pt x="224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13"/>
            <p:cNvSpPr/>
            <p:nvPr/>
          </p:nvSpPr>
          <p:spPr>
            <a:xfrm flipH="1">
              <a:off x="332387" y="872325"/>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513"/>
            <p:cNvSpPr/>
            <p:nvPr/>
          </p:nvSpPr>
          <p:spPr>
            <a:xfrm flipH="1">
              <a:off x="332387" y="705925"/>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513"/>
            <p:cNvSpPr/>
            <p:nvPr/>
          </p:nvSpPr>
          <p:spPr>
            <a:xfrm flipH="1">
              <a:off x="332387" y="53950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513"/>
            <p:cNvSpPr/>
            <p:nvPr/>
          </p:nvSpPr>
          <p:spPr>
            <a:xfrm flipH="1">
              <a:off x="188762" y="1204400"/>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13"/>
            <p:cNvSpPr/>
            <p:nvPr/>
          </p:nvSpPr>
          <p:spPr>
            <a:xfrm flipH="1">
              <a:off x="188762" y="1037975"/>
              <a:ext cx="55500" cy="56275"/>
            </a:xfrm>
            <a:custGeom>
              <a:rect b="b" l="l" r="r" t="t"/>
              <a:pathLst>
                <a:path extrusionOk="0" h="2251" w="2220">
                  <a:moveTo>
                    <a:pt x="1125" y="1"/>
                  </a:moveTo>
                  <a:cubicBezTo>
                    <a:pt x="487" y="1"/>
                    <a:pt x="0" y="518"/>
                    <a:pt x="0" y="1126"/>
                  </a:cubicBezTo>
                  <a:cubicBezTo>
                    <a:pt x="0" y="1764"/>
                    <a:pt x="487" y="2250"/>
                    <a:pt x="1125" y="2250"/>
                  </a:cubicBezTo>
                  <a:cubicBezTo>
                    <a:pt x="1733" y="2250"/>
                    <a:pt x="2219" y="1764"/>
                    <a:pt x="2219" y="1126"/>
                  </a:cubicBezTo>
                  <a:cubicBezTo>
                    <a:pt x="2219" y="518"/>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513"/>
            <p:cNvSpPr/>
            <p:nvPr/>
          </p:nvSpPr>
          <p:spPr>
            <a:xfrm flipH="1">
              <a:off x="188762" y="872325"/>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513"/>
            <p:cNvSpPr/>
            <p:nvPr/>
          </p:nvSpPr>
          <p:spPr>
            <a:xfrm flipH="1">
              <a:off x="188762" y="705925"/>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513"/>
            <p:cNvSpPr/>
            <p:nvPr/>
          </p:nvSpPr>
          <p:spPr>
            <a:xfrm flipH="1">
              <a:off x="188762" y="53950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513"/>
          <p:cNvGrpSpPr/>
          <p:nvPr/>
        </p:nvGrpSpPr>
        <p:grpSpPr>
          <a:xfrm flipH="1" rot="5400000">
            <a:off x="3176355" y="4343939"/>
            <a:ext cx="2791286" cy="2599651"/>
            <a:chOff x="-1466486" y="2736279"/>
            <a:chExt cx="2791286" cy="2599651"/>
          </a:xfrm>
        </p:grpSpPr>
        <p:sp>
          <p:nvSpPr>
            <p:cNvPr id="14956" name="Google Shape;14956;p513"/>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7" name="Google Shape;14957;p513"/>
            <p:cNvGrpSpPr/>
            <p:nvPr/>
          </p:nvGrpSpPr>
          <p:grpSpPr>
            <a:xfrm>
              <a:off x="713226" y="3730956"/>
              <a:ext cx="611574" cy="610281"/>
              <a:chOff x="4496550" y="2819475"/>
              <a:chExt cx="366300" cy="365525"/>
            </a:xfrm>
          </p:grpSpPr>
          <p:sp>
            <p:nvSpPr>
              <p:cNvPr id="14958" name="Google Shape;14958;p513"/>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513"/>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0" name="Google Shape;14960;p513"/>
          <p:cNvGrpSpPr/>
          <p:nvPr/>
        </p:nvGrpSpPr>
        <p:grpSpPr>
          <a:xfrm>
            <a:off x="8430782" y="539079"/>
            <a:ext cx="2471175" cy="2747975"/>
            <a:chOff x="7398357" y="-662077"/>
            <a:chExt cx="2471175" cy="2747975"/>
          </a:xfrm>
        </p:grpSpPr>
        <p:sp>
          <p:nvSpPr>
            <p:cNvPr id="14961" name="Google Shape;14961;p513"/>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13"/>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513"/>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513"/>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13"/>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4966" name="Shape 14966"/>
        <p:cNvGrpSpPr/>
        <p:nvPr/>
      </p:nvGrpSpPr>
      <p:grpSpPr>
        <a:xfrm>
          <a:off x="0" y="0"/>
          <a:ext cx="0" cy="0"/>
          <a:chOff x="0" y="0"/>
          <a:chExt cx="0" cy="0"/>
        </a:xfrm>
      </p:grpSpPr>
      <p:sp>
        <p:nvSpPr>
          <p:cNvPr id="14967" name="Google Shape;14967;p514"/>
          <p:cNvSpPr txBox="1"/>
          <p:nvPr>
            <p:ph type="ctrTitle"/>
          </p:nvPr>
        </p:nvSpPr>
        <p:spPr>
          <a:xfrm>
            <a:off x="1002200" y="475000"/>
            <a:ext cx="4142100" cy="1115100"/>
          </a:xfrm>
          <a:prstGeom prst="rect">
            <a:avLst/>
          </a:prstGeom>
        </p:spPr>
        <p:txBody>
          <a:bodyPr anchorCtr="0" anchor="t" bIns="91425" lIns="91425" spcFirstLastPara="1" rIns="91425" wrap="square" tIns="91425">
            <a:noAutofit/>
          </a:bodyPr>
          <a:lstStyle>
            <a:lvl1pPr lvl="0" algn="ctr">
              <a:spcBef>
                <a:spcPts val="0"/>
              </a:spcBef>
              <a:spcAft>
                <a:spcPts val="0"/>
              </a:spcAft>
              <a:buSzPts val="5200"/>
              <a:buNone/>
              <a:defRPr sz="7000">
                <a:latin typeface="Poppins Medium"/>
                <a:ea typeface="Poppins Medium"/>
                <a:cs typeface="Poppins Medium"/>
                <a:sym typeface="Poppins Medium"/>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4968" name="Google Shape;14968;p514"/>
          <p:cNvSpPr txBox="1"/>
          <p:nvPr>
            <p:ph idx="1" type="subTitle"/>
          </p:nvPr>
        </p:nvSpPr>
        <p:spPr>
          <a:xfrm>
            <a:off x="997475" y="1589950"/>
            <a:ext cx="4151700" cy="1070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4969" name="Google Shape;14969;p514"/>
          <p:cNvSpPr txBox="1"/>
          <p:nvPr/>
        </p:nvSpPr>
        <p:spPr>
          <a:xfrm>
            <a:off x="956450" y="3553675"/>
            <a:ext cx="4233600" cy="664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and includes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endParaRPr b="1" sz="1200">
              <a:solidFill>
                <a:schemeClr val="dk1"/>
              </a:solidFill>
              <a:latin typeface="Roboto"/>
              <a:ea typeface="Roboto"/>
              <a:cs typeface="Roboto"/>
              <a:sym typeface="Roboto"/>
            </a:endParaRPr>
          </a:p>
        </p:txBody>
      </p:sp>
      <p:grpSp>
        <p:nvGrpSpPr>
          <p:cNvPr id="14970" name="Google Shape;14970;p514"/>
          <p:cNvGrpSpPr/>
          <p:nvPr/>
        </p:nvGrpSpPr>
        <p:grpSpPr>
          <a:xfrm>
            <a:off x="-1030213" y="1623822"/>
            <a:ext cx="1895833" cy="1895866"/>
            <a:chOff x="3835450" y="-252000"/>
            <a:chExt cx="1445325" cy="1445350"/>
          </a:xfrm>
        </p:grpSpPr>
        <p:sp>
          <p:nvSpPr>
            <p:cNvPr id="14971" name="Google Shape;14971;p514"/>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514"/>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14"/>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14"/>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14"/>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4976" name="Shape 14976"/>
        <p:cNvGrpSpPr/>
        <p:nvPr/>
      </p:nvGrpSpPr>
      <p:grpSpPr>
        <a:xfrm>
          <a:off x="0" y="0"/>
          <a:ext cx="0" cy="0"/>
          <a:chOff x="0" y="0"/>
          <a:chExt cx="0" cy="0"/>
        </a:xfrm>
      </p:grpSpPr>
      <p:grpSp>
        <p:nvGrpSpPr>
          <p:cNvPr id="14977" name="Google Shape;14977;p515"/>
          <p:cNvGrpSpPr/>
          <p:nvPr/>
        </p:nvGrpSpPr>
        <p:grpSpPr>
          <a:xfrm>
            <a:off x="8430750" y="1225934"/>
            <a:ext cx="2691676" cy="2691631"/>
            <a:chOff x="5165750" y="-1146341"/>
            <a:chExt cx="2691676" cy="2691631"/>
          </a:xfrm>
        </p:grpSpPr>
        <p:sp>
          <p:nvSpPr>
            <p:cNvPr id="14978" name="Google Shape;14978;p515"/>
            <p:cNvSpPr/>
            <p:nvPr/>
          </p:nvSpPr>
          <p:spPr>
            <a:xfrm>
              <a:off x="5923974" y="-388117"/>
              <a:ext cx="1175229" cy="1175184"/>
            </a:xfrm>
            <a:custGeom>
              <a:rect b="b" l="l" r="r" t="t"/>
              <a:pathLst>
                <a:path extrusionOk="0" fill="none" h="25958" w="25959">
                  <a:moveTo>
                    <a:pt x="25958" y="12979"/>
                  </a:moveTo>
                  <a:cubicBezTo>
                    <a:pt x="25958" y="20152"/>
                    <a:pt x="20153" y="25958"/>
                    <a:pt x="12979" y="25958"/>
                  </a:cubicBezTo>
                  <a:cubicBezTo>
                    <a:pt x="5806" y="25958"/>
                    <a:pt x="1" y="20152"/>
                    <a:pt x="1" y="12979"/>
                  </a:cubicBezTo>
                  <a:cubicBezTo>
                    <a:pt x="1" y="5806"/>
                    <a:pt x="5806" y="0"/>
                    <a:pt x="12979" y="0"/>
                  </a:cubicBezTo>
                  <a:cubicBezTo>
                    <a:pt x="20153" y="0"/>
                    <a:pt x="25958" y="5806"/>
                    <a:pt x="25958" y="12979"/>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15"/>
            <p:cNvSpPr/>
            <p:nvPr/>
          </p:nvSpPr>
          <p:spPr>
            <a:xfrm>
              <a:off x="5840039" y="-472098"/>
              <a:ext cx="1343099" cy="1343145"/>
            </a:xfrm>
            <a:custGeom>
              <a:rect b="b" l="l" r="r" t="t"/>
              <a:pathLst>
                <a:path extrusionOk="0" fill="none" h="29668" w="29667">
                  <a:moveTo>
                    <a:pt x="29667" y="14834"/>
                  </a:moveTo>
                  <a:cubicBezTo>
                    <a:pt x="29667" y="23041"/>
                    <a:pt x="23040" y="29667"/>
                    <a:pt x="14833" y="29667"/>
                  </a:cubicBezTo>
                  <a:cubicBezTo>
                    <a:pt x="6627" y="29667"/>
                    <a:pt x="0" y="23041"/>
                    <a:pt x="0" y="14834"/>
                  </a:cubicBezTo>
                  <a:cubicBezTo>
                    <a:pt x="0" y="6627"/>
                    <a:pt x="6627" y="1"/>
                    <a:pt x="14833" y="1"/>
                  </a:cubicBezTo>
                  <a:cubicBezTo>
                    <a:pt x="23040" y="1"/>
                    <a:pt x="29667" y="6627"/>
                    <a:pt x="29667" y="14834"/>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15"/>
            <p:cNvSpPr/>
            <p:nvPr/>
          </p:nvSpPr>
          <p:spPr>
            <a:xfrm>
              <a:off x="5165750" y="-1146341"/>
              <a:ext cx="2691676" cy="2691631"/>
            </a:xfrm>
            <a:custGeom>
              <a:rect b="b" l="l" r="r" t="t"/>
              <a:pathLst>
                <a:path extrusionOk="0" fill="none" h="59454" w="59455">
                  <a:moveTo>
                    <a:pt x="59454" y="29727"/>
                  </a:moveTo>
                  <a:cubicBezTo>
                    <a:pt x="59454" y="46141"/>
                    <a:pt x="46141" y="59454"/>
                    <a:pt x="29727" y="59454"/>
                  </a:cubicBezTo>
                  <a:cubicBezTo>
                    <a:pt x="13314" y="59454"/>
                    <a:pt x="0" y="46141"/>
                    <a:pt x="0" y="29727"/>
                  </a:cubicBezTo>
                  <a:cubicBezTo>
                    <a:pt x="0" y="13313"/>
                    <a:pt x="13314" y="0"/>
                    <a:pt x="29727" y="0"/>
                  </a:cubicBezTo>
                  <a:cubicBezTo>
                    <a:pt x="46141" y="0"/>
                    <a:pt x="59454" y="13313"/>
                    <a:pt x="59454" y="29727"/>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15"/>
            <p:cNvSpPr/>
            <p:nvPr/>
          </p:nvSpPr>
          <p:spPr>
            <a:xfrm>
              <a:off x="5286854" y="-1025282"/>
              <a:ext cx="2449469" cy="2449514"/>
            </a:xfrm>
            <a:custGeom>
              <a:rect b="b" l="l" r="r" t="t"/>
              <a:pathLst>
                <a:path extrusionOk="0" fill="none" h="54106" w="54105">
                  <a:moveTo>
                    <a:pt x="54105" y="27053"/>
                  </a:moveTo>
                  <a:cubicBezTo>
                    <a:pt x="54105" y="41977"/>
                    <a:pt x="41977" y="54105"/>
                    <a:pt x="27052" y="54105"/>
                  </a:cubicBezTo>
                  <a:cubicBezTo>
                    <a:pt x="12128" y="54105"/>
                    <a:pt x="0" y="41977"/>
                    <a:pt x="0" y="27053"/>
                  </a:cubicBezTo>
                  <a:cubicBezTo>
                    <a:pt x="0" y="12129"/>
                    <a:pt x="12128" y="1"/>
                    <a:pt x="27052" y="1"/>
                  </a:cubicBezTo>
                  <a:cubicBezTo>
                    <a:pt x="41977" y="1"/>
                    <a:pt x="54105" y="12129"/>
                    <a:pt x="54105" y="27053"/>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515"/>
            <p:cNvSpPr/>
            <p:nvPr/>
          </p:nvSpPr>
          <p:spPr>
            <a:xfrm>
              <a:off x="5406555" y="-905537"/>
              <a:ext cx="2210068" cy="2210022"/>
            </a:xfrm>
            <a:custGeom>
              <a:rect b="b" l="l" r="r" t="t"/>
              <a:pathLst>
                <a:path extrusionOk="0" fill="none" h="48816" w="48817">
                  <a:moveTo>
                    <a:pt x="48816" y="24408"/>
                  </a:moveTo>
                  <a:cubicBezTo>
                    <a:pt x="48816" y="37873"/>
                    <a:pt x="37904" y="48816"/>
                    <a:pt x="24408" y="48816"/>
                  </a:cubicBezTo>
                  <a:cubicBezTo>
                    <a:pt x="10943" y="48816"/>
                    <a:pt x="1" y="37873"/>
                    <a:pt x="1" y="24408"/>
                  </a:cubicBezTo>
                  <a:cubicBezTo>
                    <a:pt x="1" y="10943"/>
                    <a:pt x="10943" y="0"/>
                    <a:pt x="24408" y="0"/>
                  </a:cubicBezTo>
                  <a:cubicBezTo>
                    <a:pt x="37904" y="0"/>
                    <a:pt x="48816" y="10943"/>
                    <a:pt x="48816" y="24408"/>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515"/>
            <p:cNvSpPr/>
            <p:nvPr/>
          </p:nvSpPr>
          <p:spPr>
            <a:xfrm>
              <a:off x="5523539" y="-788598"/>
              <a:ext cx="1976099" cy="1976145"/>
            </a:xfrm>
            <a:custGeom>
              <a:rect b="b" l="l" r="r" t="t"/>
              <a:pathLst>
                <a:path extrusionOk="0" fill="none" h="43650" w="43649">
                  <a:moveTo>
                    <a:pt x="43649" y="21825"/>
                  </a:moveTo>
                  <a:cubicBezTo>
                    <a:pt x="43649" y="33892"/>
                    <a:pt x="33892" y="43649"/>
                    <a:pt x="21824" y="43649"/>
                  </a:cubicBezTo>
                  <a:cubicBezTo>
                    <a:pt x="9757" y="43649"/>
                    <a:pt x="0" y="33892"/>
                    <a:pt x="0" y="21825"/>
                  </a:cubicBezTo>
                  <a:cubicBezTo>
                    <a:pt x="0" y="9758"/>
                    <a:pt x="9757" y="1"/>
                    <a:pt x="21824" y="1"/>
                  </a:cubicBezTo>
                  <a:cubicBezTo>
                    <a:pt x="33892" y="1"/>
                    <a:pt x="43649" y="9758"/>
                    <a:pt x="43649" y="21825"/>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515"/>
            <p:cNvSpPr/>
            <p:nvPr/>
          </p:nvSpPr>
          <p:spPr>
            <a:xfrm>
              <a:off x="5635000" y="-677092"/>
              <a:ext cx="1753178" cy="1753132"/>
            </a:xfrm>
            <a:custGeom>
              <a:rect b="b" l="l" r="r" t="t"/>
              <a:pathLst>
                <a:path extrusionOk="0" fill="none" h="38724" w="38725">
                  <a:moveTo>
                    <a:pt x="38725" y="19362"/>
                  </a:moveTo>
                  <a:cubicBezTo>
                    <a:pt x="38725" y="30061"/>
                    <a:pt x="30062" y="38724"/>
                    <a:pt x="19362" y="38724"/>
                  </a:cubicBezTo>
                  <a:cubicBezTo>
                    <a:pt x="8663" y="38724"/>
                    <a:pt x="0" y="30061"/>
                    <a:pt x="0" y="19362"/>
                  </a:cubicBezTo>
                  <a:cubicBezTo>
                    <a:pt x="0" y="8663"/>
                    <a:pt x="8663" y="0"/>
                    <a:pt x="19362" y="0"/>
                  </a:cubicBezTo>
                  <a:cubicBezTo>
                    <a:pt x="30062" y="0"/>
                    <a:pt x="38725" y="8663"/>
                    <a:pt x="38725" y="1936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15"/>
            <p:cNvSpPr/>
            <p:nvPr/>
          </p:nvSpPr>
          <p:spPr>
            <a:xfrm>
              <a:off x="5742341" y="-569796"/>
              <a:ext cx="1538495" cy="1538541"/>
            </a:xfrm>
            <a:custGeom>
              <a:rect b="b" l="l" r="r" t="t"/>
              <a:pathLst>
                <a:path extrusionOk="0" fill="none" h="33984" w="33983">
                  <a:moveTo>
                    <a:pt x="33983" y="16992"/>
                  </a:moveTo>
                  <a:cubicBezTo>
                    <a:pt x="33983" y="26384"/>
                    <a:pt x="26384" y="33983"/>
                    <a:pt x="16991" y="33983"/>
                  </a:cubicBezTo>
                  <a:cubicBezTo>
                    <a:pt x="7599" y="33983"/>
                    <a:pt x="0" y="26384"/>
                    <a:pt x="0" y="16992"/>
                  </a:cubicBezTo>
                  <a:cubicBezTo>
                    <a:pt x="0" y="7600"/>
                    <a:pt x="7599" y="1"/>
                    <a:pt x="16991" y="1"/>
                  </a:cubicBezTo>
                  <a:cubicBezTo>
                    <a:pt x="26384" y="1"/>
                    <a:pt x="33983" y="7600"/>
                    <a:pt x="33983" y="16992"/>
                  </a:cubicBezTo>
                  <a:close/>
                </a:path>
              </a:pathLst>
            </a:custGeom>
            <a:noFill/>
            <a:ln cap="flat" cmpd="sng" w="952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515"/>
            <p:cNvSpPr/>
            <p:nvPr/>
          </p:nvSpPr>
          <p:spPr>
            <a:xfrm>
              <a:off x="5842801" y="-387936"/>
              <a:ext cx="1337576" cy="1174821"/>
            </a:xfrm>
            <a:custGeom>
              <a:rect b="b" l="l" r="r" t="t"/>
              <a:pathLst>
                <a:path extrusionOk="0" h="25950" w="29545">
                  <a:moveTo>
                    <a:pt x="14779" y="2030"/>
                  </a:moveTo>
                  <a:cubicBezTo>
                    <a:pt x="19620" y="2030"/>
                    <a:pt x="24049" y="5279"/>
                    <a:pt x="25350" y="10179"/>
                  </a:cubicBezTo>
                  <a:cubicBezTo>
                    <a:pt x="26900" y="16015"/>
                    <a:pt x="23405" y="22002"/>
                    <a:pt x="17569" y="23553"/>
                  </a:cubicBezTo>
                  <a:cubicBezTo>
                    <a:pt x="16632" y="23801"/>
                    <a:pt x="15691" y="23920"/>
                    <a:pt x="14766" y="23920"/>
                  </a:cubicBezTo>
                  <a:cubicBezTo>
                    <a:pt x="9925" y="23920"/>
                    <a:pt x="5496" y="20671"/>
                    <a:pt x="4195" y="15771"/>
                  </a:cubicBezTo>
                  <a:cubicBezTo>
                    <a:pt x="2645" y="9935"/>
                    <a:pt x="6140" y="3948"/>
                    <a:pt x="11976" y="2397"/>
                  </a:cubicBezTo>
                  <a:cubicBezTo>
                    <a:pt x="12913" y="2149"/>
                    <a:pt x="13854" y="2030"/>
                    <a:pt x="14779" y="2030"/>
                  </a:cubicBezTo>
                  <a:close/>
                  <a:moveTo>
                    <a:pt x="14795" y="0"/>
                  </a:moveTo>
                  <a:cubicBezTo>
                    <a:pt x="10589" y="0"/>
                    <a:pt x="6465" y="2041"/>
                    <a:pt x="3952" y="5802"/>
                  </a:cubicBezTo>
                  <a:cubicBezTo>
                    <a:pt x="0" y="11790"/>
                    <a:pt x="1642" y="19814"/>
                    <a:pt x="7599" y="23796"/>
                  </a:cubicBezTo>
                  <a:cubicBezTo>
                    <a:pt x="9807" y="25253"/>
                    <a:pt x="12297" y="25950"/>
                    <a:pt x="14758" y="25950"/>
                  </a:cubicBezTo>
                  <a:cubicBezTo>
                    <a:pt x="18970" y="25950"/>
                    <a:pt x="23099" y="23909"/>
                    <a:pt x="25593" y="20148"/>
                  </a:cubicBezTo>
                  <a:cubicBezTo>
                    <a:pt x="29545" y="14160"/>
                    <a:pt x="27903" y="6136"/>
                    <a:pt x="21946" y="2154"/>
                  </a:cubicBezTo>
                  <a:cubicBezTo>
                    <a:pt x="19738" y="697"/>
                    <a:pt x="17252" y="0"/>
                    <a:pt x="14795"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515"/>
          <p:cNvGrpSpPr/>
          <p:nvPr/>
        </p:nvGrpSpPr>
        <p:grpSpPr>
          <a:xfrm>
            <a:off x="713225" y="4828856"/>
            <a:ext cx="2790375" cy="64975"/>
            <a:chOff x="5954300" y="4334988"/>
            <a:chExt cx="2790375" cy="64975"/>
          </a:xfrm>
        </p:grpSpPr>
        <p:sp>
          <p:nvSpPr>
            <p:cNvPr id="14988" name="Google Shape;14988;p515"/>
            <p:cNvSpPr/>
            <p:nvPr/>
          </p:nvSpPr>
          <p:spPr>
            <a:xfrm>
              <a:off x="8544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515"/>
            <p:cNvSpPr/>
            <p:nvPr/>
          </p:nvSpPr>
          <p:spPr>
            <a:xfrm>
              <a:off x="7825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515"/>
            <p:cNvSpPr/>
            <p:nvPr/>
          </p:nvSpPr>
          <p:spPr>
            <a:xfrm>
              <a:off x="6385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15"/>
            <p:cNvSpPr/>
            <p:nvPr/>
          </p:nvSpPr>
          <p:spPr>
            <a:xfrm>
              <a:off x="7105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515"/>
            <p:cNvSpPr/>
            <p:nvPr/>
          </p:nvSpPr>
          <p:spPr>
            <a:xfrm>
              <a:off x="8401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515"/>
            <p:cNvSpPr/>
            <p:nvPr/>
          </p:nvSpPr>
          <p:spPr>
            <a:xfrm>
              <a:off x="7681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15"/>
            <p:cNvSpPr/>
            <p:nvPr/>
          </p:nvSpPr>
          <p:spPr>
            <a:xfrm>
              <a:off x="6242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515"/>
            <p:cNvSpPr/>
            <p:nvPr/>
          </p:nvSpPr>
          <p:spPr>
            <a:xfrm>
              <a:off x="6961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515"/>
            <p:cNvSpPr/>
            <p:nvPr/>
          </p:nvSpPr>
          <p:spPr>
            <a:xfrm>
              <a:off x="8689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515"/>
            <p:cNvSpPr/>
            <p:nvPr/>
          </p:nvSpPr>
          <p:spPr>
            <a:xfrm>
              <a:off x="7969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515"/>
            <p:cNvSpPr/>
            <p:nvPr/>
          </p:nvSpPr>
          <p:spPr>
            <a:xfrm>
              <a:off x="6530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15"/>
            <p:cNvSpPr/>
            <p:nvPr/>
          </p:nvSpPr>
          <p:spPr>
            <a:xfrm>
              <a:off x="7249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15"/>
            <p:cNvSpPr/>
            <p:nvPr/>
          </p:nvSpPr>
          <p:spPr>
            <a:xfrm>
              <a:off x="8256800" y="4334988"/>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515"/>
            <p:cNvSpPr/>
            <p:nvPr/>
          </p:nvSpPr>
          <p:spPr>
            <a:xfrm>
              <a:off x="7537175" y="4343713"/>
              <a:ext cx="56250" cy="56250"/>
            </a:xfrm>
            <a:custGeom>
              <a:rect b="b" l="l" r="r" t="t"/>
              <a:pathLst>
                <a:path extrusionOk="0" h="2250" w="2250">
                  <a:moveTo>
                    <a:pt x="1125" y="1"/>
                  </a:moveTo>
                  <a:cubicBezTo>
                    <a:pt x="517" y="1"/>
                    <a:pt x="0" y="487"/>
                    <a:pt x="0" y="1125"/>
                  </a:cubicBezTo>
                  <a:cubicBezTo>
                    <a:pt x="0" y="1733"/>
                    <a:pt x="517" y="2250"/>
                    <a:pt x="1125" y="2250"/>
                  </a:cubicBezTo>
                  <a:cubicBezTo>
                    <a:pt x="1733" y="2250"/>
                    <a:pt x="2249" y="1733"/>
                    <a:pt x="2249" y="1125"/>
                  </a:cubicBezTo>
                  <a:cubicBezTo>
                    <a:pt x="224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515"/>
            <p:cNvSpPr/>
            <p:nvPr/>
          </p:nvSpPr>
          <p:spPr>
            <a:xfrm>
              <a:off x="6097925" y="4339350"/>
              <a:ext cx="56250" cy="56250"/>
            </a:xfrm>
            <a:custGeom>
              <a:rect b="b" l="l" r="r" t="t"/>
              <a:pathLst>
                <a:path extrusionOk="0" h="2250" w="2250">
                  <a:moveTo>
                    <a:pt x="1125" y="0"/>
                  </a:moveTo>
                  <a:cubicBezTo>
                    <a:pt x="517" y="0"/>
                    <a:pt x="0" y="517"/>
                    <a:pt x="0" y="1125"/>
                  </a:cubicBezTo>
                  <a:cubicBezTo>
                    <a:pt x="0" y="1733"/>
                    <a:pt x="517" y="2249"/>
                    <a:pt x="1125" y="2249"/>
                  </a:cubicBezTo>
                  <a:cubicBezTo>
                    <a:pt x="1733" y="2249"/>
                    <a:pt x="2249" y="173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15"/>
            <p:cNvSpPr/>
            <p:nvPr/>
          </p:nvSpPr>
          <p:spPr>
            <a:xfrm>
              <a:off x="6817550" y="4339350"/>
              <a:ext cx="56250" cy="56250"/>
            </a:xfrm>
            <a:custGeom>
              <a:rect b="b" l="l" r="r" t="t"/>
              <a:pathLst>
                <a:path extrusionOk="0" h="2250" w="2250">
                  <a:moveTo>
                    <a:pt x="1125" y="0"/>
                  </a:moveTo>
                  <a:cubicBezTo>
                    <a:pt x="517" y="0"/>
                    <a:pt x="0" y="517"/>
                    <a:pt x="0" y="1125"/>
                  </a:cubicBezTo>
                  <a:cubicBezTo>
                    <a:pt x="0" y="1763"/>
                    <a:pt x="517" y="2250"/>
                    <a:pt x="1125" y="2250"/>
                  </a:cubicBezTo>
                  <a:cubicBezTo>
                    <a:pt x="1733" y="2250"/>
                    <a:pt x="2249" y="1763"/>
                    <a:pt x="2249" y="1125"/>
                  </a:cubicBezTo>
                  <a:cubicBezTo>
                    <a:pt x="224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15"/>
            <p:cNvSpPr/>
            <p:nvPr/>
          </p:nvSpPr>
          <p:spPr>
            <a:xfrm>
              <a:off x="8113175" y="4334988"/>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15"/>
            <p:cNvSpPr/>
            <p:nvPr/>
          </p:nvSpPr>
          <p:spPr>
            <a:xfrm>
              <a:off x="7393550" y="4343713"/>
              <a:ext cx="55500" cy="56250"/>
            </a:xfrm>
            <a:custGeom>
              <a:rect b="b" l="l" r="r" t="t"/>
              <a:pathLst>
                <a:path extrusionOk="0" h="2250" w="2220">
                  <a:moveTo>
                    <a:pt x="1125" y="1"/>
                  </a:moveTo>
                  <a:cubicBezTo>
                    <a:pt x="487" y="1"/>
                    <a:pt x="0" y="487"/>
                    <a:pt x="0" y="1125"/>
                  </a:cubicBezTo>
                  <a:cubicBezTo>
                    <a:pt x="0" y="1733"/>
                    <a:pt x="487" y="2250"/>
                    <a:pt x="1125" y="2250"/>
                  </a:cubicBezTo>
                  <a:cubicBezTo>
                    <a:pt x="1733" y="2250"/>
                    <a:pt x="2219" y="1733"/>
                    <a:pt x="2219" y="1125"/>
                  </a:cubicBezTo>
                  <a:cubicBezTo>
                    <a:pt x="2219" y="487"/>
                    <a:pt x="1733" y="1"/>
                    <a:pt x="1125"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15"/>
            <p:cNvSpPr/>
            <p:nvPr/>
          </p:nvSpPr>
          <p:spPr>
            <a:xfrm>
              <a:off x="5954300" y="4339350"/>
              <a:ext cx="55500" cy="56250"/>
            </a:xfrm>
            <a:custGeom>
              <a:rect b="b" l="l" r="r" t="t"/>
              <a:pathLst>
                <a:path extrusionOk="0" h="2250" w="2220">
                  <a:moveTo>
                    <a:pt x="1125" y="0"/>
                  </a:moveTo>
                  <a:cubicBezTo>
                    <a:pt x="487" y="0"/>
                    <a:pt x="0" y="517"/>
                    <a:pt x="0" y="1125"/>
                  </a:cubicBezTo>
                  <a:cubicBezTo>
                    <a:pt x="0" y="1733"/>
                    <a:pt x="487" y="2249"/>
                    <a:pt x="1125" y="2249"/>
                  </a:cubicBezTo>
                  <a:cubicBezTo>
                    <a:pt x="1733" y="2249"/>
                    <a:pt x="2219" y="173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15"/>
            <p:cNvSpPr/>
            <p:nvPr/>
          </p:nvSpPr>
          <p:spPr>
            <a:xfrm>
              <a:off x="6673925" y="4339350"/>
              <a:ext cx="55500" cy="56250"/>
            </a:xfrm>
            <a:custGeom>
              <a:rect b="b" l="l" r="r" t="t"/>
              <a:pathLst>
                <a:path extrusionOk="0" h="2250" w="2220">
                  <a:moveTo>
                    <a:pt x="1125" y="0"/>
                  </a:moveTo>
                  <a:cubicBezTo>
                    <a:pt x="487" y="0"/>
                    <a:pt x="0" y="517"/>
                    <a:pt x="0" y="1125"/>
                  </a:cubicBezTo>
                  <a:cubicBezTo>
                    <a:pt x="0" y="1763"/>
                    <a:pt x="487" y="2250"/>
                    <a:pt x="1125" y="2250"/>
                  </a:cubicBezTo>
                  <a:cubicBezTo>
                    <a:pt x="1733" y="2250"/>
                    <a:pt x="2219" y="1763"/>
                    <a:pt x="2219" y="1125"/>
                  </a:cubicBezTo>
                  <a:cubicBezTo>
                    <a:pt x="2219" y="517"/>
                    <a:pt x="1733" y="0"/>
                    <a:pt x="1125" y="0"/>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8" name="Google Shape;15008;p515"/>
          <p:cNvGrpSpPr/>
          <p:nvPr/>
        </p:nvGrpSpPr>
        <p:grpSpPr>
          <a:xfrm>
            <a:off x="-319052" y="-320208"/>
            <a:ext cx="1604419" cy="1604360"/>
            <a:chOff x="-74975" y="157600"/>
            <a:chExt cx="1604419" cy="1604360"/>
          </a:xfrm>
        </p:grpSpPr>
        <p:sp>
          <p:nvSpPr>
            <p:cNvPr id="15009" name="Google Shape;15009;p515"/>
            <p:cNvSpPr/>
            <p:nvPr/>
          </p:nvSpPr>
          <p:spPr>
            <a:xfrm>
              <a:off x="399627" y="632159"/>
              <a:ext cx="1129817" cy="1129801"/>
            </a:xfrm>
            <a:custGeom>
              <a:rect b="b" l="l" r="r" t="t"/>
              <a:pathLst>
                <a:path extrusionOk="0" h="70305" w="70306">
                  <a:moveTo>
                    <a:pt x="0" y="0"/>
                  </a:moveTo>
                  <a:lnTo>
                    <a:pt x="0" y="70305"/>
                  </a:lnTo>
                  <a:lnTo>
                    <a:pt x="70305" y="0"/>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15"/>
            <p:cNvSpPr/>
            <p:nvPr/>
          </p:nvSpPr>
          <p:spPr>
            <a:xfrm>
              <a:off x="238125" y="470675"/>
              <a:ext cx="824500" cy="824500"/>
            </a:xfrm>
            <a:custGeom>
              <a:rect b="b" l="l" r="r" t="t"/>
              <a:pathLst>
                <a:path extrusionOk="0" h="32980" w="32980">
                  <a:moveTo>
                    <a:pt x="0" y="0"/>
                  </a:moveTo>
                  <a:lnTo>
                    <a:pt x="0" y="32979"/>
                  </a:lnTo>
                  <a:lnTo>
                    <a:pt x="32979" y="0"/>
                  </a:lnTo>
                  <a:close/>
                </a:path>
              </a:pathLst>
            </a:custGeom>
            <a:solidFill>
              <a:srgbClr val="368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515"/>
            <p:cNvSpPr/>
            <p:nvPr/>
          </p:nvSpPr>
          <p:spPr>
            <a:xfrm>
              <a:off x="213025" y="44557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515"/>
            <p:cNvSpPr/>
            <p:nvPr/>
          </p:nvSpPr>
          <p:spPr>
            <a:xfrm>
              <a:off x="155275" y="387825"/>
              <a:ext cx="758400" cy="758400"/>
            </a:xfrm>
            <a:custGeom>
              <a:rect b="b" l="l" r="r" t="t"/>
              <a:pathLst>
                <a:path extrusionOk="0" fill="none" h="30336" w="30336">
                  <a:moveTo>
                    <a:pt x="1" y="30336"/>
                  </a:moveTo>
                  <a:lnTo>
                    <a:pt x="30336"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515"/>
            <p:cNvSpPr/>
            <p:nvPr/>
          </p:nvSpPr>
          <p:spPr>
            <a:xfrm>
              <a:off x="98300" y="330850"/>
              <a:ext cx="757625" cy="757625"/>
            </a:xfrm>
            <a:custGeom>
              <a:rect b="b" l="l" r="r" t="t"/>
              <a:pathLst>
                <a:path extrusionOk="0" fill="none" h="30305" w="30305">
                  <a:moveTo>
                    <a:pt x="0" y="30305"/>
                  </a:moveTo>
                  <a:lnTo>
                    <a:pt x="3030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515"/>
            <p:cNvSpPr/>
            <p:nvPr/>
          </p:nvSpPr>
          <p:spPr>
            <a:xfrm>
              <a:off x="40550" y="273100"/>
              <a:ext cx="758400" cy="758375"/>
            </a:xfrm>
            <a:custGeom>
              <a:rect b="b" l="l" r="r" t="t"/>
              <a:pathLst>
                <a:path extrusionOk="0" fill="none" h="30335" w="30336">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515"/>
            <p:cNvSpPr/>
            <p:nvPr/>
          </p:nvSpPr>
          <p:spPr>
            <a:xfrm>
              <a:off x="-17200" y="215350"/>
              <a:ext cx="758375" cy="758375"/>
            </a:xfrm>
            <a:custGeom>
              <a:rect b="b" l="l" r="r" t="t"/>
              <a:pathLst>
                <a:path extrusionOk="0" fill="none" h="30335" w="30335">
                  <a:moveTo>
                    <a:pt x="0" y="30335"/>
                  </a:moveTo>
                  <a:lnTo>
                    <a:pt x="30335"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515"/>
            <p:cNvSpPr/>
            <p:nvPr/>
          </p:nvSpPr>
          <p:spPr>
            <a:xfrm>
              <a:off x="-74975" y="157600"/>
              <a:ext cx="758400" cy="758375"/>
            </a:xfrm>
            <a:custGeom>
              <a:rect b="b" l="l" r="r" t="t"/>
              <a:pathLst>
                <a:path extrusionOk="0" fill="none" h="30335" w="30336">
                  <a:moveTo>
                    <a:pt x="1" y="30335"/>
                  </a:moveTo>
                  <a:lnTo>
                    <a:pt x="30336"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515"/>
            <p:cNvSpPr/>
            <p:nvPr/>
          </p:nvSpPr>
          <p:spPr>
            <a:xfrm>
              <a:off x="238125" y="470675"/>
              <a:ext cx="824500" cy="824500"/>
            </a:xfrm>
            <a:custGeom>
              <a:rect b="b" l="l" r="r" t="t"/>
              <a:pathLst>
                <a:path extrusionOk="0" fill="none" h="32980" w="32980">
                  <a:moveTo>
                    <a:pt x="0" y="0"/>
                  </a:moveTo>
                  <a:lnTo>
                    <a:pt x="0" y="32979"/>
                  </a:lnTo>
                  <a:lnTo>
                    <a:pt x="32979" y="0"/>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5018" name="Shape 15018"/>
        <p:cNvGrpSpPr/>
        <p:nvPr/>
      </p:nvGrpSpPr>
      <p:grpSpPr>
        <a:xfrm>
          <a:off x="0" y="0"/>
          <a:ext cx="0" cy="0"/>
          <a:chOff x="0" y="0"/>
          <a:chExt cx="0" cy="0"/>
        </a:xfrm>
      </p:grpSpPr>
      <p:grpSp>
        <p:nvGrpSpPr>
          <p:cNvPr id="15019" name="Google Shape;15019;p516"/>
          <p:cNvGrpSpPr/>
          <p:nvPr/>
        </p:nvGrpSpPr>
        <p:grpSpPr>
          <a:xfrm>
            <a:off x="7271250" y="3754850"/>
            <a:ext cx="3382300" cy="1993950"/>
            <a:chOff x="1317925" y="2802775"/>
            <a:chExt cx="3382300" cy="1993950"/>
          </a:xfrm>
        </p:grpSpPr>
        <p:sp>
          <p:nvSpPr>
            <p:cNvPr id="15020" name="Google Shape;15020;p516"/>
            <p:cNvSpPr/>
            <p:nvPr/>
          </p:nvSpPr>
          <p:spPr>
            <a:xfrm>
              <a:off x="131792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16"/>
            <p:cNvSpPr/>
            <p:nvPr/>
          </p:nvSpPr>
          <p:spPr>
            <a:xfrm>
              <a:off x="1444050"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16"/>
            <p:cNvSpPr/>
            <p:nvPr/>
          </p:nvSpPr>
          <p:spPr>
            <a:xfrm>
              <a:off x="1569450"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16"/>
            <p:cNvSpPr/>
            <p:nvPr/>
          </p:nvSpPr>
          <p:spPr>
            <a:xfrm>
              <a:off x="1695575" y="2802775"/>
              <a:ext cx="1999325" cy="1993950"/>
            </a:xfrm>
            <a:custGeom>
              <a:rect b="b" l="l" r="r" t="t"/>
              <a:pathLst>
                <a:path extrusionOk="0" fill="none" h="79758" w="79973">
                  <a:moveTo>
                    <a:pt x="7997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16"/>
            <p:cNvSpPr/>
            <p:nvPr/>
          </p:nvSpPr>
          <p:spPr>
            <a:xfrm>
              <a:off x="18209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16"/>
            <p:cNvSpPr/>
            <p:nvPr/>
          </p:nvSpPr>
          <p:spPr>
            <a:xfrm>
              <a:off x="19463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16"/>
            <p:cNvSpPr/>
            <p:nvPr/>
          </p:nvSpPr>
          <p:spPr>
            <a:xfrm>
              <a:off x="2072500" y="2802775"/>
              <a:ext cx="1999300" cy="1993950"/>
            </a:xfrm>
            <a:custGeom>
              <a:rect b="b" l="l" r="r" t="t"/>
              <a:pathLst>
                <a:path extrusionOk="0" fill="none" h="79758" w="79972">
                  <a:moveTo>
                    <a:pt x="79971"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516"/>
            <p:cNvSpPr/>
            <p:nvPr/>
          </p:nvSpPr>
          <p:spPr>
            <a:xfrm>
              <a:off x="2197875" y="2802775"/>
              <a:ext cx="2000050" cy="1993950"/>
            </a:xfrm>
            <a:custGeom>
              <a:rect b="b" l="l" r="r" t="t"/>
              <a:pathLst>
                <a:path extrusionOk="0" fill="none" h="79758" w="80002">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516"/>
            <p:cNvSpPr/>
            <p:nvPr/>
          </p:nvSpPr>
          <p:spPr>
            <a:xfrm>
              <a:off x="2323250"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16"/>
            <p:cNvSpPr/>
            <p:nvPr/>
          </p:nvSpPr>
          <p:spPr>
            <a:xfrm>
              <a:off x="2449400" y="2802775"/>
              <a:ext cx="1999300" cy="1993950"/>
            </a:xfrm>
            <a:custGeom>
              <a:rect b="b" l="l" r="r" t="t"/>
              <a:pathLst>
                <a:path extrusionOk="0" fill="none" h="79758" w="79972">
                  <a:moveTo>
                    <a:pt x="7997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16"/>
            <p:cNvSpPr/>
            <p:nvPr/>
          </p:nvSpPr>
          <p:spPr>
            <a:xfrm>
              <a:off x="2574775" y="2802775"/>
              <a:ext cx="2000075" cy="1993950"/>
            </a:xfrm>
            <a:custGeom>
              <a:rect b="b" l="l" r="r" t="t"/>
              <a:pathLst>
                <a:path extrusionOk="0" fill="none" h="79758" w="80003">
                  <a:moveTo>
                    <a:pt x="80002" y="0"/>
                  </a:moveTo>
                  <a:lnTo>
                    <a:pt x="1"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16"/>
            <p:cNvSpPr/>
            <p:nvPr/>
          </p:nvSpPr>
          <p:spPr>
            <a:xfrm>
              <a:off x="2700175" y="2802775"/>
              <a:ext cx="2000050" cy="1993950"/>
            </a:xfrm>
            <a:custGeom>
              <a:rect b="b" l="l" r="r" t="t"/>
              <a:pathLst>
                <a:path extrusionOk="0" fill="none" h="79758" w="80002">
                  <a:moveTo>
                    <a:pt x="80002" y="0"/>
                  </a:moveTo>
                  <a:lnTo>
                    <a:pt x="0" y="79758"/>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516"/>
          <p:cNvGrpSpPr/>
          <p:nvPr/>
        </p:nvGrpSpPr>
        <p:grpSpPr>
          <a:xfrm flipH="1">
            <a:off x="2244842" y="345725"/>
            <a:ext cx="4489475" cy="193775"/>
            <a:chOff x="1784500" y="1867350"/>
            <a:chExt cx="4489475" cy="193775"/>
          </a:xfrm>
        </p:grpSpPr>
        <p:sp>
          <p:nvSpPr>
            <p:cNvPr id="15033" name="Google Shape;15033;p516"/>
            <p:cNvSpPr/>
            <p:nvPr/>
          </p:nvSpPr>
          <p:spPr>
            <a:xfrm>
              <a:off x="1784500" y="1963850"/>
              <a:ext cx="3982625" cy="25"/>
            </a:xfrm>
            <a:custGeom>
              <a:rect b="b" l="l" r="r" t="t"/>
              <a:pathLst>
                <a:path extrusionOk="0" fill="none" h="1" w="159305">
                  <a:moveTo>
                    <a:pt x="0" y="0"/>
                  </a:moveTo>
                  <a:lnTo>
                    <a:pt x="159304"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16"/>
            <p:cNvSpPr/>
            <p:nvPr/>
          </p:nvSpPr>
          <p:spPr>
            <a:xfrm>
              <a:off x="4679675" y="2061100"/>
              <a:ext cx="1594300" cy="25"/>
            </a:xfrm>
            <a:custGeom>
              <a:rect b="b" l="l" r="r" t="t"/>
              <a:pathLst>
                <a:path extrusionOk="0" fill="none" h="1" w="63772">
                  <a:moveTo>
                    <a:pt x="1" y="1"/>
                  </a:moveTo>
                  <a:lnTo>
                    <a:pt x="63771" y="1"/>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16"/>
            <p:cNvSpPr/>
            <p:nvPr/>
          </p:nvSpPr>
          <p:spPr>
            <a:xfrm>
              <a:off x="3817200" y="1867350"/>
              <a:ext cx="2104925" cy="25"/>
            </a:xfrm>
            <a:custGeom>
              <a:rect b="b" l="l" r="r" t="t"/>
              <a:pathLst>
                <a:path extrusionOk="0" fill="none" h="1" w="84197">
                  <a:moveTo>
                    <a:pt x="1" y="0"/>
                  </a:moveTo>
                  <a:lnTo>
                    <a:pt x="84197" y="0"/>
                  </a:lnTo>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6" name="Google Shape;15036;p516"/>
          <p:cNvSpPr/>
          <p:nvPr/>
        </p:nvSpPr>
        <p:spPr>
          <a:xfrm>
            <a:off x="4" y="4649350"/>
            <a:ext cx="3447249" cy="494158"/>
          </a:xfrm>
          <a:custGeom>
            <a:rect b="b" l="l" r="r" t="t"/>
            <a:pathLst>
              <a:path extrusionOk="0" h="15503" w="108149">
                <a:moveTo>
                  <a:pt x="0" y="0"/>
                </a:moveTo>
                <a:lnTo>
                  <a:pt x="0" y="15502"/>
                </a:lnTo>
                <a:lnTo>
                  <a:pt x="108148" y="15502"/>
                </a:lnTo>
                <a:cubicBezTo>
                  <a:pt x="108148" y="6931"/>
                  <a:pt x="101218" y="0"/>
                  <a:pt x="92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040" name="Shape 15040"/>
        <p:cNvGrpSpPr/>
        <p:nvPr/>
      </p:nvGrpSpPr>
      <p:grpSpPr>
        <a:xfrm>
          <a:off x="0" y="0"/>
          <a:ext cx="0" cy="0"/>
          <a:chOff x="0" y="0"/>
          <a:chExt cx="0" cy="0"/>
        </a:xfrm>
      </p:grpSpPr>
    </p:spTree>
  </p:cSld>
  <p:clrMapOvr>
    <a:masterClrMapping/>
  </p:clrMapOvr>
</p:sldLayout>
</file>

<file path=ppt/slideLayouts/slideLayout5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5041" name="Shape 15041"/>
        <p:cNvGrpSpPr/>
        <p:nvPr/>
      </p:nvGrpSpPr>
      <p:grpSpPr>
        <a:xfrm>
          <a:off x="0" y="0"/>
          <a:ext cx="0" cy="0"/>
          <a:chOff x="0" y="0"/>
          <a:chExt cx="0" cy="0"/>
        </a:xfrm>
      </p:grpSpPr>
      <p:sp>
        <p:nvSpPr>
          <p:cNvPr id="15042" name="Google Shape;15042;p51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14.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51.xml"/><Relationship Id="rId20" Type="http://schemas.openxmlformats.org/officeDocument/2006/relationships/slideLayout" Target="../slideLayouts/slideLayout31.xml"/><Relationship Id="rId42" Type="http://schemas.openxmlformats.org/officeDocument/2006/relationships/theme" Target="../theme/theme9.xml"/><Relationship Id="rId41" Type="http://schemas.openxmlformats.org/officeDocument/2006/relationships/slideLayout" Target="../slideLayouts/slideLayout52.xml"/><Relationship Id="rId22" Type="http://schemas.openxmlformats.org/officeDocument/2006/relationships/slideLayout" Target="../slideLayouts/slideLayout33.xml"/><Relationship Id="rId21" Type="http://schemas.openxmlformats.org/officeDocument/2006/relationships/slideLayout" Target="../slideLayouts/slideLayout32.xml"/><Relationship Id="rId24" Type="http://schemas.openxmlformats.org/officeDocument/2006/relationships/slideLayout" Target="../slideLayouts/slideLayout35.xml"/><Relationship Id="rId23" Type="http://schemas.openxmlformats.org/officeDocument/2006/relationships/slideLayout" Target="../slideLayouts/slideLayout34.xml"/><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9" Type="http://schemas.openxmlformats.org/officeDocument/2006/relationships/slideLayout" Target="../slideLayouts/slideLayout20.xml"/><Relationship Id="rId26" Type="http://schemas.openxmlformats.org/officeDocument/2006/relationships/slideLayout" Target="../slideLayouts/slideLayout37.xml"/><Relationship Id="rId25" Type="http://schemas.openxmlformats.org/officeDocument/2006/relationships/slideLayout" Target="../slideLayouts/slideLayout36.xml"/><Relationship Id="rId28" Type="http://schemas.openxmlformats.org/officeDocument/2006/relationships/slideLayout" Target="../slideLayouts/slideLayout39.xml"/><Relationship Id="rId27" Type="http://schemas.openxmlformats.org/officeDocument/2006/relationships/slideLayout" Target="../slideLayouts/slideLayout38.xml"/><Relationship Id="rId5" Type="http://schemas.openxmlformats.org/officeDocument/2006/relationships/slideLayout" Target="../slideLayouts/slideLayout16.xml"/><Relationship Id="rId6" Type="http://schemas.openxmlformats.org/officeDocument/2006/relationships/slideLayout" Target="../slideLayouts/slideLayout17.xml"/><Relationship Id="rId29" Type="http://schemas.openxmlformats.org/officeDocument/2006/relationships/slideLayout" Target="../slideLayouts/slideLayout40.xml"/><Relationship Id="rId7" Type="http://schemas.openxmlformats.org/officeDocument/2006/relationships/slideLayout" Target="../slideLayouts/slideLayout18.xml"/><Relationship Id="rId8" Type="http://schemas.openxmlformats.org/officeDocument/2006/relationships/slideLayout" Target="../slideLayouts/slideLayout19.xml"/><Relationship Id="rId31" Type="http://schemas.openxmlformats.org/officeDocument/2006/relationships/slideLayout" Target="../slideLayouts/slideLayout42.xml"/><Relationship Id="rId30" Type="http://schemas.openxmlformats.org/officeDocument/2006/relationships/slideLayout" Target="../slideLayouts/slideLayout41.xml"/><Relationship Id="rId11" Type="http://schemas.openxmlformats.org/officeDocument/2006/relationships/slideLayout" Target="../slideLayouts/slideLayout22.xml"/><Relationship Id="rId33" Type="http://schemas.openxmlformats.org/officeDocument/2006/relationships/slideLayout" Target="../slideLayouts/slideLayout44.xml"/><Relationship Id="rId10" Type="http://schemas.openxmlformats.org/officeDocument/2006/relationships/slideLayout" Target="../slideLayouts/slideLayout21.xml"/><Relationship Id="rId32" Type="http://schemas.openxmlformats.org/officeDocument/2006/relationships/slideLayout" Target="../slideLayouts/slideLayout43.xml"/><Relationship Id="rId13" Type="http://schemas.openxmlformats.org/officeDocument/2006/relationships/slideLayout" Target="../slideLayouts/slideLayout24.xml"/><Relationship Id="rId35" Type="http://schemas.openxmlformats.org/officeDocument/2006/relationships/slideLayout" Target="../slideLayouts/slideLayout46.xml"/><Relationship Id="rId12" Type="http://schemas.openxmlformats.org/officeDocument/2006/relationships/slideLayout" Target="../slideLayouts/slideLayout23.xml"/><Relationship Id="rId34" Type="http://schemas.openxmlformats.org/officeDocument/2006/relationships/slideLayout" Target="../slideLayouts/slideLayout45.xml"/><Relationship Id="rId15" Type="http://schemas.openxmlformats.org/officeDocument/2006/relationships/slideLayout" Target="../slideLayouts/slideLayout26.xml"/><Relationship Id="rId37" Type="http://schemas.openxmlformats.org/officeDocument/2006/relationships/slideLayout" Target="../slideLayouts/slideLayout48.xml"/><Relationship Id="rId14" Type="http://schemas.openxmlformats.org/officeDocument/2006/relationships/slideLayout" Target="../slideLayouts/slideLayout25.xml"/><Relationship Id="rId36" Type="http://schemas.openxmlformats.org/officeDocument/2006/relationships/slideLayout" Target="../slideLayouts/slideLayout47.xml"/><Relationship Id="rId17" Type="http://schemas.openxmlformats.org/officeDocument/2006/relationships/slideLayout" Target="../slideLayouts/slideLayout28.xml"/><Relationship Id="rId39" Type="http://schemas.openxmlformats.org/officeDocument/2006/relationships/slideLayout" Target="../slideLayouts/slideLayout50.xml"/><Relationship Id="rId16" Type="http://schemas.openxmlformats.org/officeDocument/2006/relationships/slideLayout" Target="../slideLayouts/slideLayout27.xml"/><Relationship Id="rId38" Type="http://schemas.openxmlformats.org/officeDocument/2006/relationships/slideLayout" Target="../slideLayouts/slideLayout49.xml"/><Relationship Id="rId19" Type="http://schemas.openxmlformats.org/officeDocument/2006/relationships/slideLayout" Target="../slideLayouts/slideLayout30.xml"/><Relationship Id="rId18"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92.xml"/><Relationship Id="rId20" Type="http://schemas.openxmlformats.org/officeDocument/2006/relationships/slideLayout" Target="../slideLayouts/slideLayout72.xml"/><Relationship Id="rId42" Type="http://schemas.openxmlformats.org/officeDocument/2006/relationships/theme" Target="../theme/theme12.xml"/><Relationship Id="rId41" Type="http://schemas.openxmlformats.org/officeDocument/2006/relationships/slideLayout" Target="../slideLayouts/slideLayout93.xml"/><Relationship Id="rId22" Type="http://schemas.openxmlformats.org/officeDocument/2006/relationships/slideLayout" Target="../slideLayouts/slideLayout74.xml"/><Relationship Id="rId21" Type="http://schemas.openxmlformats.org/officeDocument/2006/relationships/slideLayout" Target="../slideLayouts/slideLayout73.xml"/><Relationship Id="rId24" Type="http://schemas.openxmlformats.org/officeDocument/2006/relationships/slideLayout" Target="../slideLayouts/slideLayout76.xml"/><Relationship Id="rId23" Type="http://schemas.openxmlformats.org/officeDocument/2006/relationships/slideLayout" Target="../slideLayouts/slideLayout75.xml"/><Relationship Id="rId1" Type="http://schemas.openxmlformats.org/officeDocument/2006/relationships/slideLayout" Target="../slideLayouts/slideLayout53.xml"/><Relationship Id="rId2" Type="http://schemas.openxmlformats.org/officeDocument/2006/relationships/slideLayout" Target="../slideLayouts/slideLayout54.xml"/><Relationship Id="rId3" Type="http://schemas.openxmlformats.org/officeDocument/2006/relationships/slideLayout" Target="../slideLayouts/slideLayout55.xml"/><Relationship Id="rId4" Type="http://schemas.openxmlformats.org/officeDocument/2006/relationships/slideLayout" Target="../slideLayouts/slideLayout56.xml"/><Relationship Id="rId9" Type="http://schemas.openxmlformats.org/officeDocument/2006/relationships/slideLayout" Target="../slideLayouts/slideLayout61.xml"/><Relationship Id="rId26" Type="http://schemas.openxmlformats.org/officeDocument/2006/relationships/slideLayout" Target="../slideLayouts/slideLayout78.xml"/><Relationship Id="rId25" Type="http://schemas.openxmlformats.org/officeDocument/2006/relationships/slideLayout" Target="../slideLayouts/slideLayout77.xml"/><Relationship Id="rId28" Type="http://schemas.openxmlformats.org/officeDocument/2006/relationships/slideLayout" Target="../slideLayouts/slideLayout80.xml"/><Relationship Id="rId27" Type="http://schemas.openxmlformats.org/officeDocument/2006/relationships/slideLayout" Target="../slideLayouts/slideLayout79.xml"/><Relationship Id="rId5" Type="http://schemas.openxmlformats.org/officeDocument/2006/relationships/slideLayout" Target="../slideLayouts/slideLayout57.xml"/><Relationship Id="rId6" Type="http://schemas.openxmlformats.org/officeDocument/2006/relationships/slideLayout" Target="../slideLayouts/slideLayout58.xml"/><Relationship Id="rId29" Type="http://schemas.openxmlformats.org/officeDocument/2006/relationships/slideLayout" Target="../slideLayouts/slideLayout81.xml"/><Relationship Id="rId7" Type="http://schemas.openxmlformats.org/officeDocument/2006/relationships/slideLayout" Target="../slideLayouts/slideLayout59.xml"/><Relationship Id="rId8" Type="http://schemas.openxmlformats.org/officeDocument/2006/relationships/slideLayout" Target="../slideLayouts/slideLayout60.xml"/><Relationship Id="rId31" Type="http://schemas.openxmlformats.org/officeDocument/2006/relationships/slideLayout" Target="../slideLayouts/slideLayout83.xml"/><Relationship Id="rId30" Type="http://schemas.openxmlformats.org/officeDocument/2006/relationships/slideLayout" Target="../slideLayouts/slideLayout82.xml"/><Relationship Id="rId11" Type="http://schemas.openxmlformats.org/officeDocument/2006/relationships/slideLayout" Target="../slideLayouts/slideLayout63.xml"/><Relationship Id="rId33" Type="http://schemas.openxmlformats.org/officeDocument/2006/relationships/slideLayout" Target="../slideLayouts/slideLayout85.xml"/><Relationship Id="rId10" Type="http://schemas.openxmlformats.org/officeDocument/2006/relationships/slideLayout" Target="../slideLayouts/slideLayout62.xml"/><Relationship Id="rId32" Type="http://schemas.openxmlformats.org/officeDocument/2006/relationships/slideLayout" Target="../slideLayouts/slideLayout84.xml"/><Relationship Id="rId13" Type="http://schemas.openxmlformats.org/officeDocument/2006/relationships/slideLayout" Target="../slideLayouts/slideLayout65.xml"/><Relationship Id="rId35" Type="http://schemas.openxmlformats.org/officeDocument/2006/relationships/slideLayout" Target="../slideLayouts/slideLayout87.xml"/><Relationship Id="rId12" Type="http://schemas.openxmlformats.org/officeDocument/2006/relationships/slideLayout" Target="../slideLayouts/slideLayout64.xml"/><Relationship Id="rId34" Type="http://schemas.openxmlformats.org/officeDocument/2006/relationships/slideLayout" Target="../slideLayouts/slideLayout86.xml"/><Relationship Id="rId15" Type="http://schemas.openxmlformats.org/officeDocument/2006/relationships/slideLayout" Target="../slideLayouts/slideLayout67.xml"/><Relationship Id="rId37" Type="http://schemas.openxmlformats.org/officeDocument/2006/relationships/slideLayout" Target="../slideLayouts/slideLayout89.xml"/><Relationship Id="rId14" Type="http://schemas.openxmlformats.org/officeDocument/2006/relationships/slideLayout" Target="../slideLayouts/slideLayout66.xml"/><Relationship Id="rId36" Type="http://schemas.openxmlformats.org/officeDocument/2006/relationships/slideLayout" Target="../slideLayouts/slideLayout88.xml"/><Relationship Id="rId17" Type="http://schemas.openxmlformats.org/officeDocument/2006/relationships/slideLayout" Target="../slideLayouts/slideLayout69.xml"/><Relationship Id="rId39" Type="http://schemas.openxmlformats.org/officeDocument/2006/relationships/slideLayout" Target="../slideLayouts/slideLayout91.xml"/><Relationship Id="rId16" Type="http://schemas.openxmlformats.org/officeDocument/2006/relationships/slideLayout" Target="../slideLayouts/slideLayout68.xml"/><Relationship Id="rId38" Type="http://schemas.openxmlformats.org/officeDocument/2006/relationships/slideLayout" Target="../slideLayouts/slideLayout90.xml"/><Relationship Id="rId19" Type="http://schemas.openxmlformats.org/officeDocument/2006/relationships/slideLayout" Target="../slideLayouts/slideLayout71.xml"/><Relationship Id="rId18" Type="http://schemas.openxmlformats.org/officeDocument/2006/relationships/slideLayout" Target="../slideLayouts/slideLayout70.xml"/></Relationships>
</file>

<file path=ppt/slideMasters/_rels/slideMaster4.xml.rels><?xml version="1.0" encoding="UTF-8" standalone="yes"?><Relationships xmlns="http://schemas.openxmlformats.org/package/2006/relationships"><Relationship Id="rId40" Type="http://schemas.openxmlformats.org/officeDocument/2006/relationships/slideLayout" Target="../slideLayouts/slideLayout133.xml"/><Relationship Id="rId20" Type="http://schemas.openxmlformats.org/officeDocument/2006/relationships/slideLayout" Target="../slideLayouts/slideLayout113.xml"/><Relationship Id="rId42" Type="http://schemas.openxmlformats.org/officeDocument/2006/relationships/theme" Target="../theme/theme6.xml"/><Relationship Id="rId41" Type="http://schemas.openxmlformats.org/officeDocument/2006/relationships/slideLayout" Target="../slideLayouts/slideLayout134.xml"/><Relationship Id="rId22" Type="http://schemas.openxmlformats.org/officeDocument/2006/relationships/slideLayout" Target="../slideLayouts/slideLayout115.xml"/><Relationship Id="rId21" Type="http://schemas.openxmlformats.org/officeDocument/2006/relationships/slideLayout" Target="../slideLayouts/slideLayout114.xml"/><Relationship Id="rId24" Type="http://schemas.openxmlformats.org/officeDocument/2006/relationships/slideLayout" Target="../slideLayouts/slideLayout117.xml"/><Relationship Id="rId23" Type="http://schemas.openxmlformats.org/officeDocument/2006/relationships/slideLayout" Target="../slideLayouts/slideLayout116.xml"/><Relationship Id="rId1" Type="http://schemas.openxmlformats.org/officeDocument/2006/relationships/slideLayout" Target="../slideLayouts/slideLayout94.xml"/><Relationship Id="rId2" Type="http://schemas.openxmlformats.org/officeDocument/2006/relationships/slideLayout" Target="../slideLayouts/slideLayout95.xml"/><Relationship Id="rId3" Type="http://schemas.openxmlformats.org/officeDocument/2006/relationships/slideLayout" Target="../slideLayouts/slideLayout96.xml"/><Relationship Id="rId4" Type="http://schemas.openxmlformats.org/officeDocument/2006/relationships/slideLayout" Target="../slideLayouts/slideLayout97.xml"/><Relationship Id="rId9" Type="http://schemas.openxmlformats.org/officeDocument/2006/relationships/slideLayout" Target="../slideLayouts/slideLayout102.xml"/><Relationship Id="rId26" Type="http://schemas.openxmlformats.org/officeDocument/2006/relationships/slideLayout" Target="../slideLayouts/slideLayout119.xml"/><Relationship Id="rId25" Type="http://schemas.openxmlformats.org/officeDocument/2006/relationships/slideLayout" Target="../slideLayouts/slideLayout118.xml"/><Relationship Id="rId28" Type="http://schemas.openxmlformats.org/officeDocument/2006/relationships/slideLayout" Target="../slideLayouts/slideLayout121.xml"/><Relationship Id="rId27" Type="http://schemas.openxmlformats.org/officeDocument/2006/relationships/slideLayout" Target="../slideLayouts/slideLayout120.xml"/><Relationship Id="rId5" Type="http://schemas.openxmlformats.org/officeDocument/2006/relationships/slideLayout" Target="../slideLayouts/slideLayout98.xml"/><Relationship Id="rId6" Type="http://schemas.openxmlformats.org/officeDocument/2006/relationships/slideLayout" Target="../slideLayouts/slideLayout99.xml"/><Relationship Id="rId29" Type="http://schemas.openxmlformats.org/officeDocument/2006/relationships/slideLayout" Target="../slideLayouts/slideLayout122.xml"/><Relationship Id="rId7" Type="http://schemas.openxmlformats.org/officeDocument/2006/relationships/slideLayout" Target="../slideLayouts/slideLayout100.xml"/><Relationship Id="rId8" Type="http://schemas.openxmlformats.org/officeDocument/2006/relationships/slideLayout" Target="../slideLayouts/slideLayout101.xml"/><Relationship Id="rId31" Type="http://schemas.openxmlformats.org/officeDocument/2006/relationships/slideLayout" Target="../slideLayouts/slideLayout124.xml"/><Relationship Id="rId30" Type="http://schemas.openxmlformats.org/officeDocument/2006/relationships/slideLayout" Target="../slideLayouts/slideLayout123.xml"/><Relationship Id="rId11" Type="http://schemas.openxmlformats.org/officeDocument/2006/relationships/slideLayout" Target="../slideLayouts/slideLayout104.xml"/><Relationship Id="rId33" Type="http://schemas.openxmlformats.org/officeDocument/2006/relationships/slideLayout" Target="../slideLayouts/slideLayout126.xml"/><Relationship Id="rId10" Type="http://schemas.openxmlformats.org/officeDocument/2006/relationships/slideLayout" Target="../slideLayouts/slideLayout103.xml"/><Relationship Id="rId32" Type="http://schemas.openxmlformats.org/officeDocument/2006/relationships/slideLayout" Target="../slideLayouts/slideLayout125.xml"/><Relationship Id="rId13" Type="http://schemas.openxmlformats.org/officeDocument/2006/relationships/slideLayout" Target="../slideLayouts/slideLayout106.xml"/><Relationship Id="rId35" Type="http://schemas.openxmlformats.org/officeDocument/2006/relationships/slideLayout" Target="../slideLayouts/slideLayout128.xml"/><Relationship Id="rId12" Type="http://schemas.openxmlformats.org/officeDocument/2006/relationships/slideLayout" Target="../slideLayouts/slideLayout105.xml"/><Relationship Id="rId34" Type="http://schemas.openxmlformats.org/officeDocument/2006/relationships/slideLayout" Target="../slideLayouts/slideLayout127.xml"/><Relationship Id="rId15" Type="http://schemas.openxmlformats.org/officeDocument/2006/relationships/slideLayout" Target="../slideLayouts/slideLayout108.xml"/><Relationship Id="rId37" Type="http://schemas.openxmlformats.org/officeDocument/2006/relationships/slideLayout" Target="../slideLayouts/slideLayout130.xml"/><Relationship Id="rId14" Type="http://schemas.openxmlformats.org/officeDocument/2006/relationships/slideLayout" Target="../slideLayouts/slideLayout107.xml"/><Relationship Id="rId36" Type="http://schemas.openxmlformats.org/officeDocument/2006/relationships/slideLayout" Target="../slideLayouts/slideLayout129.xml"/><Relationship Id="rId17" Type="http://schemas.openxmlformats.org/officeDocument/2006/relationships/slideLayout" Target="../slideLayouts/slideLayout110.xml"/><Relationship Id="rId39" Type="http://schemas.openxmlformats.org/officeDocument/2006/relationships/slideLayout" Target="../slideLayouts/slideLayout132.xml"/><Relationship Id="rId16" Type="http://schemas.openxmlformats.org/officeDocument/2006/relationships/slideLayout" Target="../slideLayouts/slideLayout109.xml"/><Relationship Id="rId38" Type="http://schemas.openxmlformats.org/officeDocument/2006/relationships/slideLayout" Target="../slideLayouts/slideLayout131.xml"/><Relationship Id="rId19" Type="http://schemas.openxmlformats.org/officeDocument/2006/relationships/slideLayout" Target="../slideLayouts/slideLayout112.xml"/><Relationship Id="rId18" Type="http://schemas.openxmlformats.org/officeDocument/2006/relationships/slideLayout" Target="../slideLayouts/slideLayout111.xml"/></Relationships>
</file>

<file path=ppt/slideMasters/_rels/slideMaster5.xml.rels><?xml version="1.0" encoding="UTF-8" standalone="yes"?><Relationships xmlns="http://schemas.openxmlformats.org/package/2006/relationships"><Relationship Id="rId40" Type="http://schemas.openxmlformats.org/officeDocument/2006/relationships/slideLayout" Target="../slideLayouts/slideLayout174.xml"/><Relationship Id="rId20" Type="http://schemas.openxmlformats.org/officeDocument/2006/relationships/slideLayout" Target="../slideLayouts/slideLayout154.xml"/><Relationship Id="rId42" Type="http://schemas.openxmlformats.org/officeDocument/2006/relationships/theme" Target="../theme/theme1.xml"/><Relationship Id="rId41" Type="http://schemas.openxmlformats.org/officeDocument/2006/relationships/slideLayout" Target="../slideLayouts/slideLayout175.xml"/><Relationship Id="rId22" Type="http://schemas.openxmlformats.org/officeDocument/2006/relationships/slideLayout" Target="../slideLayouts/slideLayout156.xml"/><Relationship Id="rId21" Type="http://schemas.openxmlformats.org/officeDocument/2006/relationships/slideLayout" Target="../slideLayouts/slideLayout155.xml"/><Relationship Id="rId24" Type="http://schemas.openxmlformats.org/officeDocument/2006/relationships/slideLayout" Target="../slideLayouts/slideLayout158.xml"/><Relationship Id="rId23" Type="http://schemas.openxmlformats.org/officeDocument/2006/relationships/slideLayout" Target="../slideLayouts/slideLayout157.xml"/><Relationship Id="rId1" Type="http://schemas.openxmlformats.org/officeDocument/2006/relationships/slideLayout" Target="../slideLayouts/slideLayout135.xml"/><Relationship Id="rId2" Type="http://schemas.openxmlformats.org/officeDocument/2006/relationships/slideLayout" Target="../slideLayouts/slideLayout136.xml"/><Relationship Id="rId3" Type="http://schemas.openxmlformats.org/officeDocument/2006/relationships/slideLayout" Target="../slideLayouts/slideLayout137.xml"/><Relationship Id="rId4" Type="http://schemas.openxmlformats.org/officeDocument/2006/relationships/slideLayout" Target="../slideLayouts/slideLayout138.xml"/><Relationship Id="rId9" Type="http://schemas.openxmlformats.org/officeDocument/2006/relationships/slideLayout" Target="../slideLayouts/slideLayout143.xml"/><Relationship Id="rId26" Type="http://schemas.openxmlformats.org/officeDocument/2006/relationships/slideLayout" Target="../slideLayouts/slideLayout160.xml"/><Relationship Id="rId25" Type="http://schemas.openxmlformats.org/officeDocument/2006/relationships/slideLayout" Target="../slideLayouts/slideLayout159.xml"/><Relationship Id="rId28" Type="http://schemas.openxmlformats.org/officeDocument/2006/relationships/slideLayout" Target="../slideLayouts/slideLayout162.xml"/><Relationship Id="rId27" Type="http://schemas.openxmlformats.org/officeDocument/2006/relationships/slideLayout" Target="../slideLayouts/slideLayout161.xml"/><Relationship Id="rId5" Type="http://schemas.openxmlformats.org/officeDocument/2006/relationships/slideLayout" Target="../slideLayouts/slideLayout139.xml"/><Relationship Id="rId6" Type="http://schemas.openxmlformats.org/officeDocument/2006/relationships/slideLayout" Target="../slideLayouts/slideLayout140.xml"/><Relationship Id="rId29" Type="http://schemas.openxmlformats.org/officeDocument/2006/relationships/slideLayout" Target="../slideLayouts/slideLayout163.xml"/><Relationship Id="rId7" Type="http://schemas.openxmlformats.org/officeDocument/2006/relationships/slideLayout" Target="../slideLayouts/slideLayout141.xml"/><Relationship Id="rId8" Type="http://schemas.openxmlformats.org/officeDocument/2006/relationships/slideLayout" Target="../slideLayouts/slideLayout142.xml"/><Relationship Id="rId31" Type="http://schemas.openxmlformats.org/officeDocument/2006/relationships/slideLayout" Target="../slideLayouts/slideLayout165.xml"/><Relationship Id="rId30" Type="http://schemas.openxmlformats.org/officeDocument/2006/relationships/slideLayout" Target="../slideLayouts/slideLayout164.xml"/><Relationship Id="rId11" Type="http://schemas.openxmlformats.org/officeDocument/2006/relationships/slideLayout" Target="../slideLayouts/slideLayout145.xml"/><Relationship Id="rId33" Type="http://schemas.openxmlformats.org/officeDocument/2006/relationships/slideLayout" Target="../slideLayouts/slideLayout167.xml"/><Relationship Id="rId10" Type="http://schemas.openxmlformats.org/officeDocument/2006/relationships/slideLayout" Target="../slideLayouts/slideLayout144.xml"/><Relationship Id="rId32" Type="http://schemas.openxmlformats.org/officeDocument/2006/relationships/slideLayout" Target="../slideLayouts/slideLayout166.xml"/><Relationship Id="rId13" Type="http://schemas.openxmlformats.org/officeDocument/2006/relationships/slideLayout" Target="../slideLayouts/slideLayout147.xml"/><Relationship Id="rId35" Type="http://schemas.openxmlformats.org/officeDocument/2006/relationships/slideLayout" Target="../slideLayouts/slideLayout169.xml"/><Relationship Id="rId12" Type="http://schemas.openxmlformats.org/officeDocument/2006/relationships/slideLayout" Target="../slideLayouts/slideLayout146.xml"/><Relationship Id="rId34" Type="http://schemas.openxmlformats.org/officeDocument/2006/relationships/slideLayout" Target="../slideLayouts/slideLayout168.xml"/><Relationship Id="rId15" Type="http://schemas.openxmlformats.org/officeDocument/2006/relationships/slideLayout" Target="../slideLayouts/slideLayout149.xml"/><Relationship Id="rId37" Type="http://schemas.openxmlformats.org/officeDocument/2006/relationships/slideLayout" Target="../slideLayouts/slideLayout171.xml"/><Relationship Id="rId14" Type="http://schemas.openxmlformats.org/officeDocument/2006/relationships/slideLayout" Target="../slideLayouts/slideLayout148.xml"/><Relationship Id="rId36" Type="http://schemas.openxmlformats.org/officeDocument/2006/relationships/slideLayout" Target="../slideLayouts/slideLayout170.xml"/><Relationship Id="rId17" Type="http://schemas.openxmlformats.org/officeDocument/2006/relationships/slideLayout" Target="../slideLayouts/slideLayout151.xml"/><Relationship Id="rId39" Type="http://schemas.openxmlformats.org/officeDocument/2006/relationships/slideLayout" Target="../slideLayouts/slideLayout173.xml"/><Relationship Id="rId16" Type="http://schemas.openxmlformats.org/officeDocument/2006/relationships/slideLayout" Target="../slideLayouts/slideLayout150.xml"/><Relationship Id="rId38" Type="http://schemas.openxmlformats.org/officeDocument/2006/relationships/slideLayout" Target="../slideLayouts/slideLayout172.xml"/><Relationship Id="rId19" Type="http://schemas.openxmlformats.org/officeDocument/2006/relationships/slideLayout" Target="../slideLayouts/slideLayout153.xml"/><Relationship Id="rId18" Type="http://schemas.openxmlformats.org/officeDocument/2006/relationships/slideLayout" Target="../slideLayouts/slideLayout152.xml"/></Relationships>
</file>

<file path=ppt/slideMasters/_rels/slideMaster6.xml.rels><?xml version="1.0" encoding="UTF-8" standalone="yes"?><Relationships xmlns="http://schemas.openxmlformats.org/package/2006/relationships"><Relationship Id="rId40" Type="http://schemas.openxmlformats.org/officeDocument/2006/relationships/slideLayout" Target="../slideLayouts/slideLayout215.xml"/><Relationship Id="rId20" Type="http://schemas.openxmlformats.org/officeDocument/2006/relationships/slideLayout" Target="../slideLayouts/slideLayout195.xml"/><Relationship Id="rId42" Type="http://schemas.openxmlformats.org/officeDocument/2006/relationships/theme" Target="../theme/theme5.xml"/><Relationship Id="rId41" Type="http://schemas.openxmlformats.org/officeDocument/2006/relationships/slideLayout" Target="../slideLayouts/slideLayout216.xml"/><Relationship Id="rId22" Type="http://schemas.openxmlformats.org/officeDocument/2006/relationships/slideLayout" Target="../slideLayouts/slideLayout197.xml"/><Relationship Id="rId21" Type="http://schemas.openxmlformats.org/officeDocument/2006/relationships/slideLayout" Target="../slideLayouts/slideLayout196.xml"/><Relationship Id="rId24" Type="http://schemas.openxmlformats.org/officeDocument/2006/relationships/slideLayout" Target="../slideLayouts/slideLayout199.xml"/><Relationship Id="rId23" Type="http://schemas.openxmlformats.org/officeDocument/2006/relationships/slideLayout" Target="../slideLayouts/slideLayout198.xml"/><Relationship Id="rId1" Type="http://schemas.openxmlformats.org/officeDocument/2006/relationships/slideLayout" Target="../slideLayouts/slideLayout176.xml"/><Relationship Id="rId2" Type="http://schemas.openxmlformats.org/officeDocument/2006/relationships/slideLayout" Target="../slideLayouts/slideLayout177.xml"/><Relationship Id="rId3" Type="http://schemas.openxmlformats.org/officeDocument/2006/relationships/slideLayout" Target="../slideLayouts/slideLayout178.xml"/><Relationship Id="rId4" Type="http://schemas.openxmlformats.org/officeDocument/2006/relationships/slideLayout" Target="../slideLayouts/slideLayout179.xml"/><Relationship Id="rId9" Type="http://schemas.openxmlformats.org/officeDocument/2006/relationships/slideLayout" Target="../slideLayouts/slideLayout184.xml"/><Relationship Id="rId26" Type="http://schemas.openxmlformats.org/officeDocument/2006/relationships/slideLayout" Target="../slideLayouts/slideLayout201.xml"/><Relationship Id="rId25" Type="http://schemas.openxmlformats.org/officeDocument/2006/relationships/slideLayout" Target="../slideLayouts/slideLayout200.xml"/><Relationship Id="rId28" Type="http://schemas.openxmlformats.org/officeDocument/2006/relationships/slideLayout" Target="../slideLayouts/slideLayout203.xml"/><Relationship Id="rId27" Type="http://schemas.openxmlformats.org/officeDocument/2006/relationships/slideLayout" Target="../slideLayouts/slideLayout202.xml"/><Relationship Id="rId5" Type="http://schemas.openxmlformats.org/officeDocument/2006/relationships/slideLayout" Target="../slideLayouts/slideLayout180.xml"/><Relationship Id="rId6" Type="http://schemas.openxmlformats.org/officeDocument/2006/relationships/slideLayout" Target="../slideLayouts/slideLayout181.xml"/><Relationship Id="rId29" Type="http://schemas.openxmlformats.org/officeDocument/2006/relationships/slideLayout" Target="../slideLayouts/slideLayout204.xml"/><Relationship Id="rId7" Type="http://schemas.openxmlformats.org/officeDocument/2006/relationships/slideLayout" Target="../slideLayouts/slideLayout182.xml"/><Relationship Id="rId8" Type="http://schemas.openxmlformats.org/officeDocument/2006/relationships/slideLayout" Target="../slideLayouts/slideLayout183.xml"/><Relationship Id="rId31" Type="http://schemas.openxmlformats.org/officeDocument/2006/relationships/slideLayout" Target="../slideLayouts/slideLayout206.xml"/><Relationship Id="rId30" Type="http://schemas.openxmlformats.org/officeDocument/2006/relationships/slideLayout" Target="../slideLayouts/slideLayout205.xml"/><Relationship Id="rId11" Type="http://schemas.openxmlformats.org/officeDocument/2006/relationships/slideLayout" Target="../slideLayouts/slideLayout186.xml"/><Relationship Id="rId33" Type="http://schemas.openxmlformats.org/officeDocument/2006/relationships/slideLayout" Target="../slideLayouts/slideLayout208.xml"/><Relationship Id="rId10" Type="http://schemas.openxmlformats.org/officeDocument/2006/relationships/slideLayout" Target="../slideLayouts/slideLayout185.xml"/><Relationship Id="rId32" Type="http://schemas.openxmlformats.org/officeDocument/2006/relationships/slideLayout" Target="../slideLayouts/slideLayout207.xml"/><Relationship Id="rId13" Type="http://schemas.openxmlformats.org/officeDocument/2006/relationships/slideLayout" Target="../slideLayouts/slideLayout188.xml"/><Relationship Id="rId35" Type="http://schemas.openxmlformats.org/officeDocument/2006/relationships/slideLayout" Target="../slideLayouts/slideLayout210.xml"/><Relationship Id="rId12" Type="http://schemas.openxmlformats.org/officeDocument/2006/relationships/slideLayout" Target="../slideLayouts/slideLayout187.xml"/><Relationship Id="rId34" Type="http://schemas.openxmlformats.org/officeDocument/2006/relationships/slideLayout" Target="../slideLayouts/slideLayout209.xml"/><Relationship Id="rId15" Type="http://schemas.openxmlformats.org/officeDocument/2006/relationships/slideLayout" Target="../slideLayouts/slideLayout190.xml"/><Relationship Id="rId37" Type="http://schemas.openxmlformats.org/officeDocument/2006/relationships/slideLayout" Target="../slideLayouts/slideLayout212.xml"/><Relationship Id="rId14" Type="http://schemas.openxmlformats.org/officeDocument/2006/relationships/slideLayout" Target="../slideLayouts/slideLayout189.xml"/><Relationship Id="rId36" Type="http://schemas.openxmlformats.org/officeDocument/2006/relationships/slideLayout" Target="../slideLayouts/slideLayout211.xml"/><Relationship Id="rId17" Type="http://schemas.openxmlformats.org/officeDocument/2006/relationships/slideLayout" Target="../slideLayouts/slideLayout192.xml"/><Relationship Id="rId39" Type="http://schemas.openxmlformats.org/officeDocument/2006/relationships/slideLayout" Target="../slideLayouts/slideLayout214.xml"/><Relationship Id="rId16" Type="http://schemas.openxmlformats.org/officeDocument/2006/relationships/slideLayout" Target="../slideLayouts/slideLayout191.xml"/><Relationship Id="rId38" Type="http://schemas.openxmlformats.org/officeDocument/2006/relationships/slideLayout" Target="../slideLayouts/slideLayout213.xml"/><Relationship Id="rId19" Type="http://schemas.openxmlformats.org/officeDocument/2006/relationships/slideLayout" Target="../slideLayouts/slideLayout194.xml"/><Relationship Id="rId18" Type="http://schemas.openxmlformats.org/officeDocument/2006/relationships/slideLayout" Target="../slideLayouts/slideLayout193.xml"/></Relationships>
</file>

<file path=ppt/slideMasters/_rels/slideMaster7.xml.rels><?xml version="1.0" encoding="UTF-8" standalone="yes"?><Relationships xmlns="http://schemas.openxmlformats.org/package/2006/relationships"><Relationship Id="rId40" Type="http://schemas.openxmlformats.org/officeDocument/2006/relationships/slideLayout" Target="../slideLayouts/slideLayout256.xml"/><Relationship Id="rId20" Type="http://schemas.openxmlformats.org/officeDocument/2006/relationships/slideLayout" Target="../slideLayouts/slideLayout236.xml"/><Relationship Id="rId42" Type="http://schemas.openxmlformats.org/officeDocument/2006/relationships/theme" Target="../theme/theme3.xml"/><Relationship Id="rId41" Type="http://schemas.openxmlformats.org/officeDocument/2006/relationships/slideLayout" Target="../slideLayouts/slideLayout257.xml"/><Relationship Id="rId22" Type="http://schemas.openxmlformats.org/officeDocument/2006/relationships/slideLayout" Target="../slideLayouts/slideLayout238.xml"/><Relationship Id="rId21" Type="http://schemas.openxmlformats.org/officeDocument/2006/relationships/slideLayout" Target="../slideLayouts/slideLayout237.xml"/><Relationship Id="rId24" Type="http://schemas.openxmlformats.org/officeDocument/2006/relationships/slideLayout" Target="../slideLayouts/slideLayout240.xml"/><Relationship Id="rId23" Type="http://schemas.openxmlformats.org/officeDocument/2006/relationships/slideLayout" Target="../slideLayouts/slideLayout239.xml"/><Relationship Id="rId1" Type="http://schemas.openxmlformats.org/officeDocument/2006/relationships/slideLayout" Target="../slideLayouts/slideLayout217.xml"/><Relationship Id="rId2" Type="http://schemas.openxmlformats.org/officeDocument/2006/relationships/slideLayout" Target="../slideLayouts/slideLayout218.xml"/><Relationship Id="rId3" Type="http://schemas.openxmlformats.org/officeDocument/2006/relationships/slideLayout" Target="../slideLayouts/slideLayout219.xml"/><Relationship Id="rId4" Type="http://schemas.openxmlformats.org/officeDocument/2006/relationships/slideLayout" Target="../slideLayouts/slideLayout220.xml"/><Relationship Id="rId9" Type="http://schemas.openxmlformats.org/officeDocument/2006/relationships/slideLayout" Target="../slideLayouts/slideLayout225.xml"/><Relationship Id="rId26" Type="http://schemas.openxmlformats.org/officeDocument/2006/relationships/slideLayout" Target="../slideLayouts/slideLayout242.xml"/><Relationship Id="rId25" Type="http://schemas.openxmlformats.org/officeDocument/2006/relationships/slideLayout" Target="../slideLayouts/slideLayout241.xml"/><Relationship Id="rId28" Type="http://schemas.openxmlformats.org/officeDocument/2006/relationships/slideLayout" Target="../slideLayouts/slideLayout244.xml"/><Relationship Id="rId27" Type="http://schemas.openxmlformats.org/officeDocument/2006/relationships/slideLayout" Target="../slideLayouts/slideLayout243.xml"/><Relationship Id="rId5" Type="http://schemas.openxmlformats.org/officeDocument/2006/relationships/slideLayout" Target="../slideLayouts/slideLayout221.xml"/><Relationship Id="rId6" Type="http://schemas.openxmlformats.org/officeDocument/2006/relationships/slideLayout" Target="../slideLayouts/slideLayout222.xml"/><Relationship Id="rId29" Type="http://schemas.openxmlformats.org/officeDocument/2006/relationships/slideLayout" Target="../slideLayouts/slideLayout245.xml"/><Relationship Id="rId7" Type="http://schemas.openxmlformats.org/officeDocument/2006/relationships/slideLayout" Target="../slideLayouts/slideLayout223.xml"/><Relationship Id="rId8" Type="http://schemas.openxmlformats.org/officeDocument/2006/relationships/slideLayout" Target="../slideLayouts/slideLayout224.xml"/><Relationship Id="rId31" Type="http://schemas.openxmlformats.org/officeDocument/2006/relationships/slideLayout" Target="../slideLayouts/slideLayout247.xml"/><Relationship Id="rId30" Type="http://schemas.openxmlformats.org/officeDocument/2006/relationships/slideLayout" Target="../slideLayouts/slideLayout246.xml"/><Relationship Id="rId11" Type="http://schemas.openxmlformats.org/officeDocument/2006/relationships/slideLayout" Target="../slideLayouts/slideLayout227.xml"/><Relationship Id="rId33" Type="http://schemas.openxmlformats.org/officeDocument/2006/relationships/slideLayout" Target="../slideLayouts/slideLayout249.xml"/><Relationship Id="rId10" Type="http://schemas.openxmlformats.org/officeDocument/2006/relationships/slideLayout" Target="../slideLayouts/slideLayout226.xml"/><Relationship Id="rId32" Type="http://schemas.openxmlformats.org/officeDocument/2006/relationships/slideLayout" Target="../slideLayouts/slideLayout248.xml"/><Relationship Id="rId13" Type="http://schemas.openxmlformats.org/officeDocument/2006/relationships/slideLayout" Target="../slideLayouts/slideLayout229.xml"/><Relationship Id="rId35" Type="http://schemas.openxmlformats.org/officeDocument/2006/relationships/slideLayout" Target="../slideLayouts/slideLayout251.xml"/><Relationship Id="rId12" Type="http://schemas.openxmlformats.org/officeDocument/2006/relationships/slideLayout" Target="../slideLayouts/slideLayout228.xml"/><Relationship Id="rId34" Type="http://schemas.openxmlformats.org/officeDocument/2006/relationships/slideLayout" Target="../slideLayouts/slideLayout250.xml"/><Relationship Id="rId15" Type="http://schemas.openxmlformats.org/officeDocument/2006/relationships/slideLayout" Target="../slideLayouts/slideLayout231.xml"/><Relationship Id="rId37" Type="http://schemas.openxmlformats.org/officeDocument/2006/relationships/slideLayout" Target="../slideLayouts/slideLayout253.xml"/><Relationship Id="rId14" Type="http://schemas.openxmlformats.org/officeDocument/2006/relationships/slideLayout" Target="../slideLayouts/slideLayout230.xml"/><Relationship Id="rId36" Type="http://schemas.openxmlformats.org/officeDocument/2006/relationships/slideLayout" Target="../slideLayouts/slideLayout252.xml"/><Relationship Id="rId17" Type="http://schemas.openxmlformats.org/officeDocument/2006/relationships/slideLayout" Target="../slideLayouts/slideLayout233.xml"/><Relationship Id="rId39" Type="http://schemas.openxmlformats.org/officeDocument/2006/relationships/slideLayout" Target="../slideLayouts/slideLayout255.xml"/><Relationship Id="rId16" Type="http://schemas.openxmlformats.org/officeDocument/2006/relationships/slideLayout" Target="../slideLayouts/slideLayout232.xml"/><Relationship Id="rId38" Type="http://schemas.openxmlformats.org/officeDocument/2006/relationships/slideLayout" Target="../slideLayouts/slideLayout254.xml"/><Relationship Id="rId19" Type="http://schemas.openxmlformats.org/officeDocument/2006/relationships/slideLayout" Target="../slideLayouts/slideLayout235.xml"/><Relationship Id="rId18" Type="http://schemas.openxmlformats.org/officeDocument/2006/relationships/slideLayout" Target="../slideLayouts/slideLayout234.xml"/></Relationships>
</file>

<file path=ppt/slideMasters/_rels/slideMaster8.xml.rels><?xml version="1.0" encoding="UTF-8" standalone="yes"?><Relationships xmlns="http://schemas.openxmlformats.org/package/2006/relationships"><Relationship Id="rId40" Type="http://schemas.openxmlformats.org/officeDocument/2006/relationships/slideLayout" Target="../slideLayouts/slideLayout297.xml"/><Relationship Id="rId20" Type="http://schemas.openxmlformats.org/officeDocument/2006/relationships/slideLayout" Target="../slideLayouts/slideLayout277.xml"/><Relationship Id="rId42" Type="http://schemas.openxmlformats.org/officeDocument/2006/relationships/theme" Target="../theme/theme10.xml"/><Relationship Id="rId41" Type="http://schemas.openxmlformats.org/officeDocument/2006/relationships/slideLayout" Target="../slideLayouts/slideLayout298.xml"/><Relationship Id="rId22" Type="http://schemas.openxmlformats.org/officeDocument/2006/relationships/slideLayout" Target="../slideLayouts/slideLayout279.xml"/><Relationship Id="rId21" Type="http://schemas.openxmlformats.org/officeDocument/2006/relationships/slideLayout" Target="../slideLayouts/slideLayout278.xml"/><Relationship Id="rId24" Type="http://schemas.openxmlformats.org/officeDocument/2006/relationships/slideLayout" Target="../slideLayouts/slideLayout281.xml"/><Relationship Id="rId23" Type="http://schemas.openxmlformats.org/officeDocument/2006/relationships/slideLayout" Target="../slideLayouts/slideLayout280.xml"/><Relationship Id="rId1" Type="http://schemas.openxmlformats.org/officeDocument/2006/relationships/slideLayout" Target="../slideLayouts/slideLayout258.xml"/><Relationship Id="rId2" Type="http://schemas.openxmlformats.org/officeDocument/2006/relationships/slideLayout" Target="../slideLayouts/slideLayout259.xml"/><Relationship Id="rId3" Type="http://schemas.openxmlformats.org/officeDocument/2006/relationships/slideLayout" Target="../slideLayouts/slideLayout260.xml"/><Relationship Id="rId4" Type="http://schemas.openxmlformats.org/officeDocument/2006/relationships/slideLayout" Target="../slideLayouts/slideLayout261.xml"/><Relationship Id="rId9" Type="http://schemas.openxmlformats.org/officeDocument/2006/relationships/slideLayout" Target="../slideLayouts/slideLayout266.xml"/><Relationship Id="rId26" Type="http://schemas.openxmlformats.org/officeDocument/2006/relationships/slideLayout" Target="../slideLayouts/slideLayout283.xml"/><Relationship Id="rId25" Type="http://schemas.openxmlformats.org/officeDocument/2006/relationships/slideLayout" Target="../slideLayouts/slideLayout282.xml"/><Relationship Id="rId28" Type="http://schemas.openxmlformats.org/officeDocument/2006/relationships/slideLayout" Target="../slideLayouts/slideLayout285.xml"/><Relationship Id="rId27" Type="http://schemas.openxmlformats.org/officeDocument/2006/relationships/slideLayout" Target="../slideLayouts/slideLayout284.xml"/><Relationship Id="rId5" Type="http://schemas.openxmlformats.org/officeDocument/2006/relationships/slideLayout" Target="../slideLayouts/slideLayout262.xml"/><Relationship Id="rId6" Type="http://schemas.openxmlformats.org/officeDocument/2006/relationships/slideLayout" Target="../slideLayouts/slideLayout263.xml"/><Relationship Id="rId29" Type="http://schemas.openxmlformats.org/officeDocument/2006/relationships/slideLayout" Target="../slideLayouts/slideLayout286.xml"/><Relationship Id="rId7" Type="http://schemas.openxmlformats.org/officeDocument/2006/relationships/slideLayout" Target="../slideLayouts/slideLayout264.xml"/><Relationship Id="rId8" Type="http://schemas.openxmlformats.org/officeDocument/2006/relationships/slideLayout" Target="../slideLayouts/slideLayout265.xml"/><Relationship Id="rId31" Type="http://schemas.openxmlformats.org/officeDocument/2006/relationships/slideLayout" Target="../slideLayouts/slideLayout288.xml"/><Relationship Id="rId30" Type="http://schemas.openxmlformats.org/officeDocument/2006/relationships/slideLayout" Target="../slideLayouts/slideLayout287.xml"/><Relationship Id="rId11" Type="http://schemas.openxmlformats.org/officeDocument/2006/relationships/slideLayout" Target="../slideLayouts/slideLayout268.xml"/><Relationship Id="rId33" Type="http://schemas.openxmlformats.org/officeDocument/2006/relationships/slideLayout" Target="../slideLayouts/slideLayout290.xml"/><Relationship Id="rId10" Type="http://schemas.openxmlformats.org/officeDocument/2006/relationships/slideLayout" Target="../slideLayouts/slideLayout267.xml"/><Relationship Id="rId32" Type="http://schemas.openxmlformats.org/officeDocument/2006/relationships/slideLayout" Target="../slideLayouts/slideLayout289.xml"/><Relationship Id="rId13" Type="http://schemas.openxmlformats.org/officeDocument/2006/relationships/slideLayout" Target="../slideLayouts/slideLayout270.xml"/><Relationship Id="rId35" Type="http://schemas.openxmlformats.org/officeDocument/2006/relationships/slideLayout" Target="../slideLayouts/slideLayout292.xml"/><Relationship Id="rId12" Type="http://schemas.openxmlformats.org/officeDocument/2006/relationships/slideLayout" Target="../slideLayouts/slideLayout269.xml"/><Relationship Id="rId34" Type="http://schemas.openxmlformats.org/officeDocument/2006/relationships/slideLayout" Target="../slideLayouts/slideLayout291.xml"/><Relationship Id="rId15" Type="http://schemas.openxmlformats.org/officeDocument/2006/relationships/slideLayout" Target="../slideLayouts/slideLayout272.xml"/><Relationship Id="rId37" Type="http://schemas.openxmlformats.org/officeDocument/2006/relationships/slideLayout" Target="../slideLayouts/slideLayout294.xml"/><Relationship Id="rId14" Type="http://schemas.openxmlformats.org/officeDocument/2006/relationships/slideLayout" Target="../slideLayouts/slideLayout271.xml"/><Relationship Id="rId36" Type="http://schemas.openxmlformats.org/officeDocument/2006/relationships/slideLayout" Target="../slideLayouts/slideLayout293.xml"/><Relationship Id="rId17" Type="http://schemas.openxmlformats.org/officeDocument/2006/relationships/slideLayout" Target="../slideLayouts/slideLayout274.xml"/><Relationship Id="rId39" Type="http://schemas.openxmlformats.org/officeDocument/2006/relationships/slideLayout" Target="../slideLayouts/slideLayout296.xml"/><Relationship Id="rId16" Type="http://schemas.openxmlformats.org/officeDocument/2006/relationships/slideLayout" Target="../slideLayouts/slideLayout273.xml"/><Relationship Id="rId38" Type="http://schemas.openxmlformats.org/officeDocument/2006/relationships/slideLayout" Target="../slideLayouts/slideLayout295.xml"/><Relationship Id="rId19" Type="http://schemas.openxmlformats.org/officeDocument/2006/relationships/slideLayout" Target="../slideLayouts/slideLayout276.xml"/><Relationship Id="rId18" Type="http://schemas.openxmlformats.org/officeDocument/2006/relationships/slideLayout" Target="../slideLayouts/slideLayout275.xml"/></Relationships>
</file>

<file path=ppt/slideMasters/_rels/slideMaster9.xml.rels><?xml version="1.0" encoding="UTF-8" standalone="yes"?><Relationships xmlns="http://schemas.openxmlformats.org/package/2006/relationships"><Relationship Id="rId40" Type="http://schemas.openxmlformats.org/officeDocument/2006/relationships/slideLayout" Target="../slideLayouts/slideLayout338.xml"/><Relationship Id="rId20" Type="http://schemas.openxmlformats.org/officeDocument/2006/relationships/slideLayout" Target="../slideLayouts/slideLayout318.xml"/><Relationship Id="rId42" Type="http://schemas.openxmlformats.org/officeDocument/2006/relationships/theme" Target="../theme/theme13.xml"/><Relationship Id="rId41" Type="http://schemas.openxmlformats.org/officeDocument/2006/relationships/slideLayout" Target="../slideLayouts/slideLayout339.xml"/><Relationship Id="rId22" Type="http://schemas.openxmlformats.org/officeDocument/2006/relationships/slideLayout" Target="../slideLayouts/slideLayout320.xml"/><Relationship Id="rId21" Type="http://schemas.openxmlformats.org/officeDocument/2006/relationships/slideLayout" Target="../slideLayouts/slideLayout319.xml"/><Relationship Id="rId24" Type="http://schemas.openxmlformats.org/officeDocument/2006/relationships/slideLayout" Target="../slideLayouts/slideLayout322.xml"/><Relationship Id="rId23" Type="http://schemas.openxmlformats.org/officeDocument/2006/relationships/slideLayout" Target="../slideLayouts/slideLayout321.xml"/><Relationship Id="rId1" Type="http://schemas.openxmlformats.org/officeDocument/2006/relationships/slideLayout" Target="../slideLayouts/slideLayout299.xml"/><Relationship Id="rId2" Type="http://schemas.openxmlformats.org/officeDocument/2006/relationships/slideLayout" Target="../slideLayouts/slideLayout300.xml"/><Relationship Id="rId3" Type="http://schemas.openxmlformats.org/officeDocument/2006/relationships/slideLayout" Target="../slideLayouts/slideLayout301.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26" Type="http://schemas.openxmlformats.org/officeDocument/2006/relationships/slideLayout" Target="../slideLayouts/slideLayout324.xml"/><Relationship Id="rId25" Type="http://schemas.openxmlformats.org/officeDocument/2006/relationships/slideLayout" Target="../slideLayouts/slideLayout323.xml"/><Relationship Id="rId28" Type="http://schemas.openxmlformats.org/officeDocument/2006/relationships/slideLayout" Target="../slideLayouts/slideLayout326.xml"/><Relationship Id="rId27" Type="http://schemas.openxmlformats.org/officeDocument/2006/relationships/slideLayout" Target="../slideLayouts/slideLayout325.xml"/><Relationship Id="rId5" Type="http://schemas.openxmlformats.org/officeDocument/2006/relationships/slideLayout" Target="../slideLayouts/slideLayout303.xml"/><Relationship Id="rId6" Type="http://schemas.openxmlformats.org/officeDocument/2006/relationships/slideLayout" Target="../slideLayouts/slideLayout304.xml"/><Relationship Id="rId29" Type="http://schemas.openxmlformats.org/officeDocument/2006/relationships/slideLayout" Target="../slideLayouts/slideLayout327.xml"/><Relationship Id="rId7" Type="http://schemas.openxmlformats.org/officeDocument/2006/relationships/slideLayout" Target="../slideLayouts/slideLayout305.xml"/><Relationship Id="rId8" Type="http://schemas.openxmlformats.org/officeDocument/2006/relationships/slideLayout" Target="../slideLayouts/slideLayout306.xml"/><Relationship Id="rId31" Type="http://schemas.openxmlformats.org/officeDocument/2006/relationships/slideLayout" Target="../slideLayouts/slideLayout329.xml"/><Relationship Id="rId30" Type="http://schemas.openxmlformats.org/officeDocument/2006/relationships/slideLayout" Target="../slideLayouts/slideLayout328.xml"/><Relationship Id="rId11" Type="http://schemas.openxmlformats.org/officeDocument/2006/relationships/slideLayout" Target="../slideLayouts/slideLayout309.xml"/><Relationship Id="rId33" Type="http://schemas.openxmlformats.org/officeDocument/2006/relationships/slideLayout" Target="../slideLayouts/slideLayout331.xml"/><Relationship Id="rId10" Type="http://schemas.openxmlformats.org/officeDocument/2006/relationships/slideLayout" Target="../slideLayouts/slideLayout308.xml"/><Relationship Id="rId32" Type="http://schemas.openxmlformats.org/officeDocument/2006/relationships/slideLayout" Target="../slideLayouts/slideLayout330.xml"/><Relationship Id="rId13" Type="http://schemas.openxmlformats.org/officeDocument/2006/relationships/slideLayout" Target="../slideLayouts/slideLayout311.xml"/><Relationship Id="rId35" Type="http://schemas.openxmlformats.org/officeDocument/2006/relationships/slideLayout" Target="../slideLayouts/slideLayout333.xml"/><Relationship Id="rId12" Type="http://schemas.openxmlformats.org/officeDocument/2006/relationships/slideLayout" Target="../slideLayouts/slideLayout310.xml"/><Relationship Id="rId34" Type="http://schemas.openxmlformats.org/officeDocument/2006/relationships/slideLayout" Target="../slideLayouts/slideLayout332.xml"/><Relationship Id="rId15" Type="http://schemas.openxmlformats.org/officeDocument/2006/relationships/slideLayout" Target="../slideLayouts/slideLayout313.xml"/><Relationship Id="rId37" Type="http://schemas.openxmlformats.org/officeDocument/2006/relationships/slideLayout" Target="../slideLayouts/slideLayout335.xml"/><Relationship Id="rId14" Type="http://schemas.openxmlformats.org/officeDocument/2006/relationships/slideLayout" Target="../slideLayouts/slideLayout312.xml"/><Relationship Id="rId36" Type="http://schemas.openxmlformats.org/officeDocument/2006/relationships/slideLayout" Target="../slideLayouts/slideLayout334.xml"/><Relationship Id="rId17" Type="http://schemas.openxmlformats.org/officeDocument/2006/relationships/slideLayout" Target="../slideLayouts/slideLayout315.xml"/><Relationship Id="rId39" Type="http://schemas.openxmlformats.org/officeDocument/2006/relationships/slideLayout" Target="../slideLayouts/slideLayout337.xml"/><Relationship Id="rId16" Type="http://schemas.openxmlformats.org/officeDocument/2006/relationships/slideLayout" Target="../slideLayouts/slideLayout314.xml"/><Relationship Id="rId38" Type="http://schemas.openxmlformats.org/officeDocument/2006/relationships/slideLayout" Target="../slideLayouts/slideLayout336.xml"/><Relationship Id="rId19" Type="http://schemas.openxmlformats.org/officeDocument/2006/relationships/slideLayout" Target="../slideLayouts/slideLayout317.xml"/><Relationship Id="rId18" Type="http://schemas.openxmlformats.org/officeDocument/2006/relationships/slideLayout" Target="../slideLayouts/slideLayout316.xml"/></Relationships>
</file>

<file path=ppt/slideMasters/_rels/slideMaster10.xml.rels><?xml version="1.0" encoding="UTF-8" standalone="yes"?><Relationships xmlns="http://schemas.openxmlformats.org/package/2006/relationships"><Relationship Id="rId40" Type="http://schemas.openxmlformats.org/officeDocument/2006/relationships/slideLayout" Target="../slideLayouts/slideLayout379.xml"/><Relationship Id="rId20" Type="http://schemas.openxmlformats.org/officeDocument/2006/relationships/slideLayout" Target="../slideLayouts/slideLayout359.xml"/><Relationship Id="rId42" Type="http://schemas.openxmlformats.org/officeDocument/2006/relationships/theme" Target="../theme/theme7.xml"/><Relationship Id="rId41" Type="http://schemas.openxmlformats.org/officeDocument/2006/relationships/slideLayout" Target="../slideLayouts/slideLayout380.xml"/><Relationship Id="rId22" Type="http://schemas.openxmlformats.org/officeDocument/2006/relationships/slideLayout" Target="../slideLayouts/slideLayout361.xml"/><Relationship Id="rId21" Type="http://schemas.openxmlformats.org/officeDocument/2006/relationships/slideLayout" Target="../slideLayouts/slideLayout360.xml"/><Relationship Id="rId24" Type="http://schemas.openxmlformats.org/officeDocument/2006/relationships/slideLayout" Target="../slideLayouts/slideLayout363.xml"/><Relationship Id="rId23" Type="http://schemas.openxmlformats.org/officeDocument/2006/relationships/slideLayout" Target="../slideLayouts/slideLayout362.xml"/><Relationship Id="rId1" Type="http://schemas.openxmlformats.org/officeDocument/2006/relationships/slideLayout" Target="../slideLayouts/slideLayout340.xml"/><Relationship Id="rId2" Type="http://schemas.openxmlformats.org/officeDocument/2006/relationships/slideLayout" Target="../slideLayouts/slideLayout341.xml"/><Relationship Id="rId3" Type="http://schemas.openxmlformats.org/officeDocument/2006/relationships/slideLayout" Target="../slideLayouts/slideLayout342.xml"/><Relationship Id="rId4" Type="http://schemas.openxmlformats.org/officeDocument/2006/relationships/slideLayout" Target="../slideLayouts/slideLayout343.xml"/><Relationship Id="rId9" Type="http://schemas.openxmlformats.org/officeDocument/2006/relationships/slideLayout" Target="../slideLayouts/slideLayout348.xml"/><Relationship Id="rId26" Type="http://schemas.openxmlformats.org/officeDocument/2006/relationships/slideLayout" Target="../slideLayouts/slideLayout365.xml"/><Relationship Id="rId25" Type="http://schemas.openxmlformats.org/officeDocument/2006/relationships/slideLayout" Target="../slideLayouts/slideLayout364.xml"/><Relationship Id="rId28" Type="http://schemas.openxmlformats.org/officeDocument/2006/relationships/slideLayout" Target="../slideLayouts/slideLayout367.xml"/><Relationship Id="rId27" Type="http://schemas.openxmlformats.org/officeDocument/2006/relationships/slideLayout" Target="../slideLayouts/slideLayout366.xml"/><Relationship Id="rId5" Type="http://schemas.openxmlformats.org/officeDocument/2006/relationships/slideLayout" Target="../slideLayouts/slideLayout344.xml"/><Relationship Id="rId6" Type="http://schemas.openxmlformats.org/officeDocument/2006/relationships/slideLayout" Target="../slideLayouts/slideLayout345.xml"/><Relationship Id="rId29" Type="http://schemas.openxmlformats.org/officeDocument/2006/relationships/slideLayout" Target="../slideLayouts/slideLayout368.xml"/><Relationship Id="rId7" Type="http://schemas.openxmlformats.org/officeDocument/2006/relationships/slideLayout" Target="../slideLayouts/slideLayout346.xml"/><Relationship Id="rId8" Type="http://schemas.openxmlformats.org/officeDocument/2006/relationships/slideLayout" Target="../slideLayouts/slideLayout347.xml"/><Relationship Id="rId31" Type="http://schemas.openxmlformats.org/officeDocument/2006/relationships/slideLayout" Target="../slideLayouts/slideLayout370.xml"/><Relationship Id="rId30" Type="http://schemas.openxmlformats.org/officeDocument/2006/relationships/slideLayout" Target="../slideLayouts/slideLayout369.xml"/><Relationship Id="rId11" Type="http://schemas.openxmlformats.org/officeDocument/2006/relationships/slideLayout" Target="../slideLayouts/slideLayout350.xml"/><Relationship Id="rId33" Type="http://schemas.openxmlformats.org/officeDocument/2006/relationships/slideLayout" Target="../slideLayouts/slideLayout372.xml"/><Relationship Id="rId10" Type="http://schemas.openxmlformats.org/officeDocument/2006/relationships/slideLayout" Target="../slideLayouts/slideLayout349.xml"/><Relationship Id="rId32" Type="http://schemas.openxmlformats.org/officeDocument/2006/relationships/slideLayout" Target="../slideLayouts/slideLayout371.xml"/><Relationship Id="rId13" Type="http://schemas.openxmlformats.org/officeDocument/2006/relationships/slideLayout" Target="../slideLayouts/slideLayout352.xml"/><Relationship Id="rId35" Type="http://schemas.openxmlformats.org/officeDocument/2006/relationships/slideLayout" Target="../slideLayouts/slideLayout374.xml"/><Relationship Id="rId12" Type="http://schemas.openxmlformats.org/officeDocument/2006/relationships/slideLayout" Target="../slideLayouts/slideLayout351.xml"/><Relationship Id="rId34" Type="http://schemas.openxmlformats.org/officeDocument/2006/relationships/slideLayout" Target="../slideLayouts/slideLayout373.xml"/><Relationship Id="rId15" Type="http://schemas.openxmlformats.org/officeDocument/2006/relationships/slideLayout" Target="../slideLayouts/slideLayout354.xml"/><Relationship Id="rId37" Type="http://schemas.openxmlformats.org/officeDocument/2006/relationships/slideLayout" Target="../slideLayouts/slideLayout376.xml"/><Relationship Id="rId14" Type="http://schemas.openxmlformats.org/officeDocument/2006/relationships/slideLayout" Target="../slideLayouts/slideLayout353.xml"/><Relationship Id="rId36" Type="http://schemas.openxmlformats.org/officeDocument/2006/relationships/slideLayout" Target="../slideLayouts/slideLayout375.xml"/><Relationship Id="rId17" Type="http://schemas.openxmlformats.org/officeDocument/2006/relationships/slideLayout" Target="../slideLayouts/slideLayout356.xml"/><Relationship Id="rId39" Type="http://schemas.openxmlformats.org/officeDocument/2006/relationships/slideLayout" Target="../slideLayouts/slideLayout378.xml"/><Relationship Id="rId16" Type="http://schemas.openxmlformats.org/officeDocument/2006/relationships/slideLayout" Target="../slideLayouts/slideLayout355.xml"/><Relationship Id="rId38" Type="http://schemas.openxmlformats.org/officeDocument/2006/relationships/slideLayout" Target="../slideLayouts/slideLayout377.xml"/><Relationship Id="rId19" Type="http://schemas.openxmlformats.org/officeDocument/2006/relationships/slideLayout" Target="../slideLayouts/slideLayout358.xml"/><Relationship Id="rId18" Type="http://schemas.openxmlformats.org/officeDocument/2006/relationships/slideLayout" Target="../slideLayouts/slideLayout357.xml"/></Relationships>
</file>

<file path=ppt/slideMasters/_rels/slideMaster11.xml.rels><?xml version="1.0" encoding="UTF-8" standalone="yes"?><Relationships xmlns="http://schemas.openxmlformats.org/package/2006/relationships"><Relationship Id="rId40" Type="http://schemas.openxmlformats.org/officeDocument/2006/relationships/slideLayout" Target="../slideLayouts/slideLayout420.xml"/><Relationship Id="rId20" Type="http://schemas.openxmlformats.org/officeDocument/2006/relationships/slideLayout" Target="../slideLayouts/slideLayout400.xml"/><Relationship Id="rId42" Type="http://schemas.openxmlformats.org/officeDocument/2006/relationships/theme" Target="../theme/theme4.xml"/><Relationship Id="rId41" Type="http://schemas.openxmlformats.org/officeDocument/2006/relationships/slideLayout" Target="../slideLayouts/slideLayout421.xml"/><Relationship Id="rId22" Type="http://schemas.openxmlformats.org/officeDocument/2006/relationships/slideLayout" Target="../slideLayouts/slideLayout402.xml"/><Relationship Id="rId21" Type="http://schemas.openxmlformats.org/officeDocument/2006/relationships/slideLayout" Target="../slideLayouts/slideLayout401.xml"/><Relationship Id="rId24" Type="http://schemas.openxmlformats.org/officeDocument/2006/relationships/slideLayout" Target="../slideLayouts/slideLayout404.xml"/><Relationship Id="rId23" Type="http://schemas.openxmlformats.org/officeDocument/2006/relationships/slideLayout" Target="../slideLayouts/slideLayout403.xml"/><Relationship Id="rId1" Type="http://schemas.openxmlformats.org/officeDocument/2006/relationships/slideLayout" Target="../slideLayouts/slideLayout381.xml"/><Relationship Id="rId2" Type="http://schemas.openxmlformats.org/officeDocument/2006/relationships/slideLayout" Target="../slideLayouts/slideLayout382.xml"/><Relationship Id="rId3" Type="http://schemas.openxmlformats.org/officeDocument/2006/relationships/slideLayout" Target="../slideLayouts/slideLayout383.xml"/><Relationship Id="rId4" Type="http://schemas.openxmlformats.org/officeDocument/2006/relationships/slideLayout" Target="../slideLayouts/slideLayout384.xml"/><Relationship Id="rId9" Type="http://schemas.openxmlformats.org/officeDocument/2006/relationships/slideLayout" Target="../slideLayouts/slideLayout389.xml"/><Relationship Id="rId26" Type="http://schemas.openxmlformats.org/officeDocument/2006/relationships/slideLayout" Target="../slideLayouts/slideLayout406.xml"/><Relationship Id="rId25" Type="http://schemas.openxmlformats.org/officeDocument/2006/relationships/slideLayout" Target="../slideLayouts/slideLayout405.xml"/><Relationship Id="rId28" Type="http://schemas.openxmlformats.org/officeDocument/2006/relationships/slideLayout" Target="../slideLayouts/slideLayout408.xml"/><Relationship Id="rId27" Type="http://schemas.openxmlformats.org/officeDocument/2006/relationships/slideLayout" Target="../slideLayouts/slideLayout407.xml"/><Relationship Id="rId5" Type="http://schemas.openxmlformats.org/officeDocument/2006/relationships/slideLayout" Target="../slideLayouts/slideLayout385.xml"/><Relationship Id="rId6" Type="http://schemas.openxmlformats.org/officeDocument/2006/relationships/slideLayout" Target="../slideLayouts/slideLayout386.xml"/><Relationship Id="rId29" Type="http://schemas.openxmlformats.org/officeDocument/2006/relationships/slideLayout" Target="../slideLayouts/slideLayout409.xml"/><Relationship Id="rId7" Type="http://schemas.openxmlformats.org/officeDocument/2006/relationships/slideLayout" Target="../slideLayouts/slideLayout387.xml"/><Relationship Id="rId8" Type="http://schemas.openxmlformats.org/officeDocument/2006/relationships/slideLayout" Target="../slideLayouts/slideLayout388.xml"/><Relationship Id="rId31" Type="http://schemas.openxmlformats.org/officeDocument/2006/relationships/slideLayout" Target="../slideLayouts/slideLayout411.xml"/><Relationship Id="rId30" Type="http://schemas.openxmlformats.org/officeDocument/2006/relationships/slideLayout" Target="../slideLayouts/slideLayout410.xml"/><Relationship Id="rId11" Type="http://schemas.openxmlformats.org/officeDocument/2006/relationships/slideLayout" Target="../slideLayouts/slideLayout391.xml"/><Relationship Id="rId33" Type="http://schemas.openxmlformats.org/officeDocument/2006/relationships/slideLayout" Target="../slideLayouts/slideLayout413.xml"/><Relationship Id="rId10" Type="http://schemas.openxmlformats.org/officeDocument/2006/relationships/slideLayout" Target="../slideLayouts/slideLayout390.xml"/><Relationship Id="rId32" Type="http://schemas.openxmlformats.org/officeDocument/2006/relationships/slideLayout" Target="../slideLayouts/slideLayout412.xml"/><Relationship Id="rId13" Type="http://schemas.openxmlformats.org/officeDocument/2006/relationships/slideLayout" Target="../slideLayouts/slideLayout393.xml"/><Relationship Id="rId35" Type="http://schemas.openxmlformats.org/officeDocument/2006/relationships/slideLayout" Target="../slideLayouts/slideLayout415.xml"/><Relationship Id="rId12" Type="http://schemas.openxmlformats.org/officeDocument/2006/relationships/slideLayout" Target="../slideLayouts/slideLayout392.xml"/><Relationship Id="rId34" Type="http://schemas.openxmlformats.org/officeDocument/2006/relationships/slideLayout" Target="../slideLayouts/slideLayout414.xml"/><Relationship Id="rId15" Type="http://schemas.openxmlformats.org/officeDocument/2006/relationships/slideLayout" Target="../slideLayouts/slideLayout395.xml"/><Relationship Id="rId37" Type="http://schemas.openxmlformats.org/officeDocument/2006/relationships/slideLayout" Target="../slideLayouts/slideLayout417.xml"/><Relationship Id="rId14" Type="http://schemas.openxmlformats.org/officeDocument/2006/relationships/slideLayout" Target="../slideLayouts/slideLayout394.xml"/><Relationship Id="rId36" Type="http://schemas.openxmlformats.org/officeDocument/2006/relationships/slideLayout" Target="../slideLayouts/slideLayout416.xml"/><Relationship Id="rId17" Type="http://schemas.openxmlformats.org/officeDocument/2006/relationships/slideLayout" Target="../slideLayouts/slideLayout397.xml"/><Relationship Id="rId39" Type="http://schemas.openxmlformats.org/officeDocument/2006/relationships/slideLayout" Target="../slideLayouts/slideLayout419.xml"/><Relationship Id="rId16" Type="http://schemas.openxmlformats.org/officeDocument/2006/relationships/slideLayout" Target="../slideLayouts/slideLayout396.xml"/><Relationship Id="rId38" Type="http://schemas.openxmlformats.org/officeDocument/2006/relationships/slideLayout" Target="../slideLayouts/slideLayout418.xml"/><Relationship Id="rId19" Type="http://schemas.openxmlformats.org/officeDocument/2006/relationships/slideLayout" Target="../slideLayouts/slideLayout399.xml"/><Relationship Id="rId18" Type="http://schemas.openxmlformats.org/officeDocument/2006/relationships/slideLayout" Target="../slideLayouts/slideLayout398.xml"/></Relationships>
</file>

<file path=ppt/slideMasters/_rels/slideMaster12.xml.rels><?xml version="1.0" encoding="UTF-8" standalone="yes"?><Relationships xmlns="http://schemas.openxmlformats.org/package/2006/relationships"><Relationship Id="rId40" Type="http://schemas.openxmlformats.org/officeDocument/2006/relationships/slideLayout" Target="../slideLayouts/slideLayout461.xml"/><Relationship Id="rId20" Type="http://schemas.openxmlformats.org/officeDocument/2006/relationships/slideLayout" Target="../slideLayouts/slideLayout441.xml"/><Relationship Id="rId42" Type="http://schemas.openxmlformats.org/officeDocument/2006/relationships/theme" Target="../theme/theme15.xml"/><Relationship Id="rId41" Type="http://schemas.openxmlformats.org/officeDocument/2006/relationships/slideLayout" Target="../slideLayouts/slideLayout462.xml"/><Relationship Id="rId22" Type="http://schemas.openxmlformats.org/officeDocument/2006/relationships/slideLayout" Target="../slideLayouts/slideLayout443.xml"/><Relationship Id="rId21" Type="http://schemas.openxmlformats.org/officeDocument/2006/relationships/slideLayout" Target="../slideLayouts/slideLayout442.xml"/><Relationship Id="rId24" Type="http://schemas.openxmlformats.org/officeDocument/2006/relationships/slideLayout" Target="../slideLayouts/slideLayout445.xml"/><Relationship Id="rId23" Type="http://schemas.openxmlformats.org/officeDocument/2006/relationships/slideLayout" Target="../slideLayouts/slideLayout444.xml"/><Relationship Id="rId1" Type="http://schemas.openxmlformats.org/officeDocument/2006/relationships/slideLayout" Target="../slideLayouts/slideLayout422.xml"/><Relationship Id="rId2" Type="http://schemas.openxmlformats.org/officeDocument/2006/relationships/slideLayout" Target="../slideLayouts/slideLayout423.xml"/><Relationship Id="rId3" Type="http://schemas.openxmlformats.org/officeDocument/2006/relationships/slideLayout" Target="../slideLayouts/slideLayout424.xml"/><Relationship Id="rId4" Type="http://schemas.openxmlformats.org/officeDocument/2006/relationships/slideLayout" Target="../slideLayouts/slideLayout425.xml"/><Relationship Id="rId9" Type="http://schemas.openxmlformats.org/officeDocument/2006/relationships/slideLayout" Target="../slideLayouts/slideLayout430.xml"/><Relationship Id="rId26" Type="http://schemas.openxmlformats.org/officeDocument/2006/relationships/slideLayout" Target="../slideLayouts/slideLayout447.xml"/><Relationship Id="rId25" Type="http://schemas.openxmlformats.org/officeDocument/2006/relationships/slideLayout" Target="../slideLayouts/slideLayout446.xml"/><Relationship Id="rId28" Type="http://schemas.openxmlformats.org/officeDocument/2006/relationships/slideLayout" Target="../slideLayouts/slideLayout449.xml"/><Relationship Id="rId27" Type="http://schemas.openxmlformats.org/officeDocument/2006/relationships/slideLayout" Target="../slideLayouts/slideLayout448.xml"/><Relationship Id="rId5" Type="http://schemas.openxmlformats.org/officeDocument/2006/relationships/slideLayout" Target="../slideLayouts/slideLayout426.xml"/><Relationship Id="rId6" Type="http://schemas.openxmlformats.org/officeDocument/2006/relationships/slideLayout" Target="../slideLayouts/slideLayout427.xml"/><Relationship Id="rId29" Type="http://schemas.openxmlformats.org/officeDocument/2006/relationships/slideLayout" Target="../slideLayouts/slideLayout450.xml"/><Relationship Id="rId7" Type="http://schemas.openxmlformats.org/officeDocument/2006/relationships/slideLayout" Target="../slideLayouts/slideLayout428.xml"/><Relationship Id="rId8" Type="http://schemas.openxmlformats.org/officeDocument/2006/relationships/slideLayout" Target="../slideLayouts/slideLayout429.xml"/><Relationship Id="rId31" Type="http://schemas.openxmlformats.org/officeDocument/2006/relationships/slideLayout" Target="../slideLayouts/slideLayout452.xml"/><Relationship Id="rId30" Type="http://schemas.openxmlformats.org/officeDocument/2006/relationships/slideLayout" Target="../slideLayouts/slideLayout451.xml"/><Relationship Id="rId11" Type="http://schemas.openxmlformats.org/officeDocument/2006/relationships/slideLayout" Target="../slideLayouts/slideLayout432.xml"/><Relationship Id="rId33" Type="http://schemas.openxmlformats.org/officeDocument/2006/relationships/slideLayout" Target="../slideLayouts/slideLayout454.xml"/><Relationship Id="rId10" Type="http://schemas.openxmlformats.org/officeDocument/2006/relationships/slideLayout" Target="../slideLayouts/slideLayout431.xml"/><Relationship Id="rId32" Type="http://schemas.openxmlformats.org/officeDocument/2006/relationships/slideLayout" Target="../slideLayouts/slideLayout453.xml"/><Relationship Id="rId13" Type="http://schemas.openxmlformats.org/officeDocument/2006/relationships/slideLayout" Target="../slideLayouts/slideLayout434.xml"/><Relationship Id="rId35" Type="http://schemas.openxmlformats.org/officeDocument/2006/relationships/slideLayout" Target="../slideLayouts/slideLayout456.xml"/><Relationship Id="rId12" Type="http://schemas.openxmlformats.org/officeDocument/2006/relationships/slideLayout" Target="../slideLayouts/slideLayout433.xml"/><Relationship Id="rId34" Type="http://schemas.openxmlformats.org/officeDocument/2006/relationships/slideLayout" Target="../slideLayouts/slideLayout455.xml"/><Relationship Id="rId15" Type="http://schemas.openxmlformats.org/officeDocument/2006/relationships/slideLayout" Target="../slideLayouts/slideLayout436.xml"/><Relationship Id="rId37" Type="http://schemas.openxmlformats.org/officeDocument/2006/relationships/slideLayout" Target="../slideLayouts/slideLayout458.xml"/><Relationship Id="rId14" Type="http://schemas.openxmlformats.org/officeDocument/2006/relationships/slideLayout" Target="../slideLayouts/slideLayout435.xml"/><Relationship Id="rId36" Type="http://schemas.openxmlformats.org/officeDocument/2006/relationships/slideLayout" Target="../slideLayouts/slideLayout457.xml"/><Relationship Id="rId17" Type="http://schemas.openxmlformats.org/officeDocument/2006/relationships/slideLayout" Target="../slideLayouts/slideLayout438.xml"/><Relationship Id="rId39" Type="http://schemas.openxmlformats.org/officeDocument/2006/relationships/slideLayout" Target="../slideLayouts/slideLayout460.xml"/><Relationship Id="rId16" Type="http://schemas.openxmlformats.org/officeDocument/2006/relationships/slideLayout" Target="../slideLayouts/slideLayout437.xml"/><Relationship Id="rId38" Type="http://schemas.openxmlformats.org/officeDocument/2006/relationships/slideLayout" Target="../slideLayouts/slideLayout459.xml"/><Relationship Id="rId19" Type="http://schemas.openxmlformats.org/officeDocument/2006/relationships/slideLayout" Target="../slideLayouts/slideLayout440.xml"/><Relationship Id="rId18" Type="http://schemas.openxmlformats.org/officeDocument/2006/relationships/slideLayout" Target="../slideLayouts/slideLayout439.xml"/></Relationships>
</file>

<file path=ppt/slideMasters/_rels/slideMaster13.xml.rels><?xml version="1.0" encoding="UTF-8" standalone="yes"?><Relationships xmlns="http://schemas.openxmlformats.org/package/2006/relationships"><Relationship Id="rId40" Type="http://schemas.openxmlformats.org/officeDocument/2006/relationships/slideLayout" Target="../slideLayouts/slideLayout502.xml"/><Relationship Id="rId20" Type="http://schemas.openxmlformats.org/officeDocument/2006/relationships/slideLayout" Target="../slideLayouts/slideLayout482.xml"/><Relationship Id="rId42" Type="http://schemas.openxmlformats.org/officeDocument/2006/relationships/theme" Target="../theme/theme2.xml"/><Relationship Id="rId41" Type="http://schemas.openxmlformats.org/officeDocument/2006/relationships/slideLayout" Target="../slideLayouts/slideLayout503.xml"/><Relationship Id="rId22" Type="http://schemas.openxmlformats.org/officeDocument/2006/relationships/slideLayout" Target="../slideLayouts/slideLayout484.xml"/><Relationship Id="rId21" Type="http://schemas.openxmlformats.org/officeDocument/2006/relationships/slideLayout" Target="../slideLayouts/slideLayout483.xml"/><Relationship Id="rId24" Type="http://schemas.openxmlformats.org/officeDocument/2006/relationships/slideLayout" Target="../slideLayouts/slideLayout486.xml"/><Relationship Id="rId23" Type="http://schemas.openxmlformats.org/officeDocument/2006/relationships/slideLayout" Target="../slideLayouts/slideLayout485.xml"/><Relationship Id="rId1" Type="http://schemas.openxmlformats.org/officeDocument/2006/relationships/slideLayout" Target="../slideLayouts/slideLayout463.xml"/><Relationship Id="rId2" Type="http://schemas.openxmlformats.org/officeDocument/2006/relationships/slideLayout" Target="../slideLayouts/slideLayout464.xml"/><Relationship Id="rId3" Type="http://schemas.openxmlformats.org/officeDocument/2006/relationships/slideLayout" Target="../slideLayouts/slideLayout465.xml"/><Relationship Id="rId4" Type="http://schemas.openxmlformats.org/officeDocument/2006/relationships/slideLayout" Target="../slideLayouts/slideLayout466.xml"/><Relationship Id="rId9" Type="http://schemas.openxmlformats.org/officeDocument/2006/relationships/slideLayout" Target="../slideLayouts/slideLayout471.xml"/><Relationship Id="rId26" Type="http://schemas.openxmlformats.org/officeDocument/2006/relationships/slideLayout" Target="../slideLayouts/slideLayout488.xml"/><Relationship Id="rId25" Type="http://schemas.openxmlformats.org/officeDocument/2006/relationships/slideLayout" Target="../slideLayouts/slideLayout487.xml"/><Relationship Id="rId28" Type="http://schemas.openxmlformats.org/officeDocument/2006/relationships/slideLayout" Target="../slideLayouts/slideLayout490.xml"/><Relationship Id="rId27" Type="http://schemas.openxmlformats.org/officeDocument/2006/relationships/slideLayout" Target="../slideLayouts/slideLayout489.xml"/><Relationship Id="rId5" Type="http://schemas.openxmlformats.org/officeDocument/2006/relationships/slideLayout" Target="../slideLayouts/slideLayout467.xml"/><Relationship Id="rId6" Type="http://schemas.openxmlformats.org/officeDocument/2006/relationships/slideLayout" Target="../slideLayouts/slideLayout468.xml"/><Relationship Id="rId29" Type="http://schemas.openxmlformats.org/officeDocument/2006/relationships/slideLayout" Target="../slideLayouts/slideLayout491.xml"/><Relationship Id="rId7" Type="http://schemas.openxmlformats.org/officeDocument/2006/relationships/slideLayout" Target="../slideLayouts/slideLayout469.xml"/><Relationship Id="rId8" Type="http://schemas.openxmlformats.org/officeDocument/2006/relationships/slideLayout" Target="../slideLayouts/slideLayout470.xml"/><Relationship Id="rId31" Type="http://schemas.openxmlformats.org/officeDocument/2006/relationships/slideLayout" Target="../slideLayouts/slideLayout493.xml"/><Relationship Id="rId30" Type="http://schemas.openxmlformats.org/officeDocument/2006/relationships/slideLayout" Target="../slideLayouts/slideLayout492.xml"/><Relationship Id="rId11" Type="http://schemas.openxmlformats.org/officeDocument/2006/relationships/slideLayout" Target="../slideLayouts/slideLayout473.xml"/><Relationship Id="rId33" Type="http://schemas.openxmlformats.org/officeDocument/2006/relationships/slideLayout" Target="../slideLayouts/slideLayout495.xml"/><Relationship Id="rId10" Type="http://schemas.openxmlformats.org/officeDocument/2006/relationships/slideLayout" Target="../slideLayouts/slideLayout472.xml"/><Relationship Id="rId32" Type="http://schemas.openxmlformats.org/officeDocument/2006/relationships/slideLayout" Target="../slideLayouts/slideLayout494.xml"/><Relationship Id="rId13" Type="http://schemas.openxmlformats.org/officeDocument/2006/relationships/slideLayout" Target="../slideLayouts/slideLayout475.xml"/><Relationship Id="rId35" Type="http://schemas.openxmlformats.org/officeDocument/2006/relationships/slideLayout" Target="../slideLayouts/slideLayout497.xml"/><Relationship Id="rId12" Type="http://schemas.openxmlformats.org/officeDocument/2006/relationships/slideLayout" Target="../slideLayouts/slideLayout474.xml"/><Relationship Id="rId34" Type="http://schemas.openxmlformats.org/officeDocument/2006/relationships/slideLayout" Target="../slideLayouts/slideLayout496.xml"/><Relationship Id="rId15" Type="http://schemas.openxmlformats.org/officeDocument/2006/relationships/slideLayout" Target="../slideLayouts/slideLayout477.xml"/><Relationship Id="rId37" Type="http://schemas.openxmlformats.org/officeDocument/2006/relationships/slideLayout" Target="../slideLayouts/slideLayout499.xml"/><Relationship Id="rId14" Type="http://schemas.openxmlformats.org/officeDocument/2006/relationships/slideLayout" Target="../slideLayouts/slideLayout476.xml"/><Relationship Id="rId36" Type="http://schemas.openxmlformats.org/officeDocument/2006/relationships/slideLayout" Target="../slideLayouts/slideLayout498.xml"/><Relationship Id="rId17" Type="http://schemas.openxmlformats.org/officeDocument/2006/relationships/slideLayout" Target="../slideLayouts/slideLayout479.xml"/><Relationship Id="rId39" Type="http://schemas.openxmlformats.org/officeDocument/2006/relationships/slideLayout" Target="../slideLayouts/slideLayout501.xml"/><Relationship Id="rId16" Type="http://schemas.openxmlformats.org/officeDocument/2006/relationships/slideLayout" Target="../slideLayouts/slideLayout478.xml"/><Relationship Id="rId38" Type="http://schemas.openxmlformats.org/officeDocument/2006/relationships/slideLayout" Target="../slideLayouts/slideLayout500.xml"/><Relationship Id="rId19" Type="http://schemas.openxmlformats.org/officeDocument/2006/relationships/slideLayout" Target="../slideLayouts/slideLayout481.xml"/><Relationship Id="rId18" Type="http://schemas.openxmlformats.org/officeDocument/2006/relationships/slideLayout" Target="../slideLayouts/slideLayout480.xml"/></Relationships>
</file>

<file path=ppt/slideMasters/_rels/slideMaster14.xml.rels><?xml version="1.0" encoding="UTF-8" standalone="yes"?><Relationships xmlns="http://schemas.openxmlformats.org/package/2006/relationships"><Relationship Id="rId1" Type="http://schemas.openxmlformats.org/officeDocument/2006/relationships/slideLayout" Target="../slideLayouts/slideLayout504.xml"/><Relationship Id="rId2" Type="http://schemas.openxmlformats.org/officeDocument/2006/relationships/slideLayout" Target="../slideLayouts/slideLayout505.xml"/><Relationship Id="rId3" Type="http://schemas.openxmlformats.org/officeDocument/2006/relationships/theme" Target="../theme/theme1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457200" y="445025"/>
            <a:ext cx="8229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Fira Sans Condensed"/>
              <a:buNone/>
              <a:defRPr b="1" sz="2800">
                <a:solidFill>
                  <a:schemeClr val="dk1"/>
                </a:solidFill>
                <a:latin typeface="Fira Sans Condensed"/>
                <a:ea typeface="Fira Sans Condensed"/>
                <a:cs typeface="Fira Sans Condensed"/>
                <a:sym typeface="Fira Sans Condensed"/>
              </a:defRPr>
            </a:lvl1pPr>
            <a:lvl2pPr lvl="1">
              <a:spcBef>
                <a:spcPts val="0"/>
              </a:spcBef>
              <a:spcAft>
                <a:spcPts val="0"/>
              </a:spcAft>
              <a:buClr>
                <a:schemeClr val="dk1"/>
              </a:buClr>
              <a:buSzPts val="2800"/>
              <a:buNone/>
              <a:defRPr b="1" sz="2800">
                <a:solidFill>
                  <a:schemeClr val="dk1"/>
                </a:solidFill>
              </a:defRPr>
            </a:lvl2pPr>
            <a:lvl3pPr lvl="2">
              <a:spcBef>
                <a:spcPts val="0"/>
              </a:spcBef>
              <a:spcAft>
                <a:spcPts val="0"/>
              </a:spcAft>
              <a:buClr>
                <a:schemeClr val="dk1"/>
              </a:buClr>
              <a:buSzPts val="2800"/>
              <a:buNone/>
              <a:defRPr b="1" sz="2800">
                <a:solidFill>
                  <a:schemeClr val="dk1"/>
                </a:solidFill>
              </a:defRPr>
            </a:lvl3pPr>
            <a:lvl4pPr lvl="3">
              <a:spcBef>
                <a:spcPts val="0"/>
              </a:spcBef>
              <a:spcAft>
                <a:spcPts val="0"/>
              </a:spcAft>
              <a:buClr>
                <a:schemeClr val="dk1"/>
              </a:buClr>
              <a:buSzPts val="2800"/>
              <a:buNone/>
              <a:defRPr b="1" sz="2800">
                <a:solidFill>
                  <a:schemeClr val="dk1"/>
                </a:solidFill>
              </a:defRPr>
            </a:lvl4pPr>
            <a:lvl5pPr lvl="4">
              <a:spcBef>
                <a:spcPts val="0"/>
              </a:spcBef>
              <a:spcAft>
                <a:spcPts val="0"/>
              </a:spcAft>
              <a:buClr>
                <a:schemeClr val="dk1"/>
              </a:buClr>
              <a:buSzPts val="2800"/>
              <a:buNone/>
              <a:defRPr b="1" sz="2800">
                <a:solidFill>
                  <a:schemeClr val="dk1"/>
                </a:solidFill>
              </a:defRPr>
            </a:lvl5pPr>
            <a:lvl6pPr lvl="5">
              <a:spcBef>
                <a:spcPts val="0"/>
              </a:spcBef>
              <a:spcAft>
                <a:spcPts val="0"/>
              </a:spcAft>
              <a:buClr>
                <a:schemeClr val="dk1"/>
              </a:buClr>
              <a:buSzPts val="2800"/>
              <a:buNone/>
              <a:defRPr b="1" sz="2800">
                <a:solidFill>
                  <a:schemeClr val="dk1"/>
                </a:solidFill>
              </a:defRPr>
            </a:lvl6pPr>
            <a:lvl7pPr lvl="6">
              <a:spcBef>
                <a:spcPts val="0"/>
              </a:spcBef>
              <a:spcAft>
                <a:spcPts val="0"/>
              </a:spcAft>
              <a:buClr>
                <a:schemeClr val="dk1"/>
              </a:buClr>
              <a:buSzPts val="2800"/>
              <a:buNone/>
              <a:defRPr b="1" sz="2800">
                <a:solidFill>
                  <a:schemeClr val="dk1"/>
                </a:solidFill>
              </a:defRPr>
            </a:lvl7pPr>
            <a:lvl8pPr lvl="7">
              <a:spcBef>
                <a:spcPts val="0"/>
              </a:spcBef>
              <a:spcAft>
                <a:spcPts val="0"/>
              </a:spcAft>
              <a:buClr>
                <a:schemeClr val="dk1"/>
              </a:buClr>
              <a:buSzPts val="2800"/>
              <a:buNone/>
              <a:defRPr b="1" sz="2800">
                <a:solidFill>
                  <a:schemeClr val="dk1"/>
                </a:solidFill>
              </a:defRPr>
            </a:lvl8pPr>
            <a:lvl9pPr lvl="8">
              <a:spcBef>
                <a:spcPts val="0"/>
              </a:spcBef>
              <a:spcAft>
                <a:spcPts val="0"/>
              </a:spcAft>
              <a:buClr>
                <a:schemeClr val="dk1"/>
              </a:buClr>
              <a:buSzPts val="2800"/>
              <a:buNone/>
              <a:defRPr b="1" sz="2800">
                <a:solidFill>
                  <a:schemeClr val="dk1"/>
                </a:solidFill>
              </a:defRPr>
            </a:lvl9pPr>
          </a:lstStyle>
          <a:p/>
        </p:txBody>
      </p:sp>
      <p:sp>
        <p:nvSpPr>
          <p:cNvPr id="7" name="Google Shape;7;p1"/>
          <p:cNvSpPr txBox="1"/>
          <p:nvPr>
            <p:ph idx="1" type="body"/>
          </p:nvPr>
        </p:nvSpPr>
        <p:spPr>
          <a:xfrm>
            <a:off x="457200" y="1152475"/>
            <a:ext cx="82296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Roboto"/>
              <a:buChar char="●"/>
              <a:defRPr sz="1200">
                <a:solidFill>
                  <a:schemeClr val="dk1"/>
                </a:solidFill>
                <a:latin typeface="Roboto"/>
                <a:ea typeface="Roboto"/>
                <a:cs typeface="Roboto"/>
                <a:sym typeface="Roboto"/>
              </a:defRPr>
            </a:lvl1pPr>
            <a:lvl2pPr indent="-304800" lvl="1" marL="9144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2pPr>
            <a:lvl3pPr indent="-304800" lvl="2" marL="13716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3pPr>
            <a:lvl4pPr indent="-304800" lvl="3" marL="18288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4pPr>
            <a:lvl5pPr indent="-304800" lvl="4" marL="22860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5pPr>
            <a:lvl6pPr indent="-304800" lvl="5" marL="27432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6pPr>
            <a:lvl7pPr indent="-304800" lvl="6" marL="32004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7pPr>
            <a:lvl8pPr indent="-304800" lvl="7" marL="3657600">
              <a:lnSpc>
                <a:spcPct val="100000"/>
              </a:lnSpc>
              <a:spcBef>
                <a:spcPts val="1600"/>
              </a:spcBef>
              <a:spcAft>
                <a:spcPts val="0"/>
              </a:spcAft>
              <a:buClr>
                <a:schemeClr val="dk1"/>
              </a:buClr>
              <a:buSzPts val="1200"/>
              <a:buFont typeface="Roboto"/>
              <a:buChar char="○"/>
              <a:defRPr sz="1200">
                <a:solidFill>
                  <a:schemeClr val="dk1"/>
                </a:solidFill>
                <a:latin typeface="Roboto"/>
                <a:ea typeface="Roboto"/>
                <a:cs typeface="Roboto"/>
                <a:sym typeface="Roboto"/>
              </a:defRPr>
            </a:lvl8pPr>
            <a:lvl9pPr indent="-304800" lvl="8" marL="4114800">
              <a:lnSpc>
                <a:spcPct val="100000"/>
              </a:lnSpc>
              <a:spcBef>
                <a:spcPts val="1600"/>
              </a:spcBef>
              <a:spcAft>
                <a:spcPts val="1600"/>
              </a:spcAft>
              <a:buClr>
                <a:schemeClr val="dk1"/>
              </a:buClr>
              <a:buSzPts val="1200"/>
              <a:buFont typeface="Roboto"/>
              <a:buChar char="■"/>
              <a:defRPr sz="1200">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49" name="Shape 49"/>
        <p:cNvGrpSpPr/>
        <p:nvPr/>
      </p:nvGrpSpPr>
      <p:grpSpPr>
        <a:xfrm>
          <a:off x="0" y="0"/>
          <a:ext cx="0" cy="0"/>
          <a:chOff x="0" y="0"/>
          <a:chExt cx="0" cy="0"/>
        </a:xfrm>
      </p:grpSpPr>
      <p:sp>
        <p:nvSpPr>
          <p:cNvPr id="50" name="Google Shape;50;p1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51" name="Google Shape;51;p13"/>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 id="2147483683" r:id="rId25"/>
    <p:sldLayoutId id="2147483684" r:id="rId26"/>
    <p:sldLayoutId id="2147483685" r:id="rId27"/>
    <p:sldLayoutId id="2147483686" r:id="rId28"/>
    <p:sldLayoutId id="2147483687" r:id="rId29"/>
    <p:sldLayoutId id="2147483688" r:id="rId30"/>
    <p:sldLayoutId id="2147483689" r:id="rId31"/>
    <p:sldLayoutId id="2147483690" r:id="rId32"/>
    <p:sldLayoutId id="2147483691" r:id="rId33"/>
    <p:sldLayoutId id="2147483692" r:id="rId34"/>
    <p:sldLayoutId id="2147483693" r:id="rId35"/>
    <p:sldLayoutId id="2147483694" r:id="rId36"/>
    <p:sldLayoutId id="2147483695" r:id="rId37"/>
    <p:sldLayoutId id="2147483696" r:id="rId38"/>
    <p:sldLayoutId id="2147483697" r:id="rId39"/>
    <p:sldLayoutId id="2147483698" r:id="rId40"/>
    <p:sldLayoutId id="2147483699"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1298" name="Shape 1298"/>
        <p:cNvGrpSpPr/>
        <p:nvPr/>
      </p:nvGrpSpPr>
      <p:grpSpPr>
        <a:xfrm>
          <a:off x="0" y="0"/>
          <a:ext cx="0" cy="0"/>
          <a:chOff x="0" y="0"/>
          <a:chExt cx="0" cy="0"/>
        </a:xfrm>
      </p:grpSpPr>
      <p:sp>
        <p:nvSpPr>
          <p:cNvPr id="1299" name="Google Shape;1299;p5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1300" name="Google Shape;1300;p55"/>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700" r:id="rId1"/>
    <p:sldLayoutId id="2147483701" r:id="rId2"/>
    <p:sldLayoutId id="2147483702" r:id="rId3"/>
    <p:sldLayoutId id="2147483703" r:id="rId4"/>
    <p:sldLayoutId id="2147483704" r:id="rId5"/>
    <p:sldLayoutId id="2147483705" r:id="rId6"/>
    <p:sldLayoutId id="2147483706" r:id="rId7"/>
    <p:sldLayoutId id="2147483707" r:id="rId8"/>
    <p:sldLayoutId id="2147483708" r:id="rId9"/>
    <p:sldLayoutId id="2147483709" r:id="rId10"/>
    <p:sldLayoutId id="2147483710" r:id="rId11"/>
    <p:sldLayoutId id="2147483711" r:id="rId12"/>
    <p:sldLayoutId id="2147483712" r:id="rId13"/>
    <p:sldLayoutId id="2147483713" r:id="rId14"/>
    <p:sldLayoutId id="2147483714" r:id="rId15"/>
    <p:sldLayoutId id="2147483715" r:id="rId16"/>
    <p:sldLayoutId id="2147483716" r:id="rId17"/>
    <p:sldLayoutId id="2147483717" r:id="rId18"/>
    <p:sldLayoutId id="2147483718" r:id="rId19"/>
    <p:sldLayoutId id="2147483719" r:id="rId20"/>
    <p:sldLayoutId id="2147483720" r:id="rId21"/>
    <p:sldLayoutId id="2147483721" r:id="rId22"/>
    <p:sldLayoutId id="2147483722" r:id="rId23"/>
    <p:sldLayoutId id="2147483723" r:id="rId24"/>
    <p:sldLayoutId id="2147483724" r:id="rId25"/>
    <p:sldLayoutId id="2147483725" r:id="rId26"/>
    <p:sldLayoutId id="2147483726" r:id="rId27"/>
    <p:sldLayoutId id="2147483727" r:id="rId28"/>
    <p:sldLayoutId id="2147483728" r:id="rId29"/>
    <p:sldLayoutId id="2147483729" r:id="rId30"/>
    <p:sldLayoutId id="2147483730" r:id="rId31"/>
    <p:sldLayoutId id="2147483731" r:id="rId32"/>
    <p:sldLayoutId id="2147483732" r:id="rId33"/>
    <p:sldLayoutId id="2147483733" r:id="rId34"/>
    <p:sldLayoutId id="2147483734" r:id="rId35"/>
    <p:sldLayoutId id="2147483735" r:id="rId36"/>
    <p:sldLayoutId id="2147483736" r:id="rId37"/>
    <p:sldLayoutId id="2147483737" r:id="rId38"/>
    <p:sldLayoutId id="2147483738" r:id="rId39"/>
    <p:sldLayoutId id="2147483739" r:id="rId40"/>
    <p:sldLayoutId id="2147483740"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2547" name="Shape 2547"/>
        <p:cNvGrpSpPr/>
        <p:nvPr/>
      </p:nvGrpSpPr>
      <p:grpSpPr>
        <a:xfrm>
          <a:off x="0" y="0"/>
          <a:ext cx="0" cy="0"/>
          <a:chOff x="0" y="0"/>
          <a:chExt cx="0" cy="0"/>
        </a:xfrm>
      </p:grpSpPr>
      <p:sp>
        <p:nvSpPr>
          <p:cNvPr id="2548" name="Google Shape;2548;p9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2549" name="Google Shape;2549;p97"/>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741" r:id="rId1"/>
    <p:sldLayoutId id="2147483742" r:id="rId2"/>
    <p:sldLayoutId id="2147483743" r:id="rId3"/>
    <p:sldLayoutId id="2147483744" r:id="rId4"/>
    <p:sldLayoutId id="2147483745" r:id="rId5"/>
    <p:sldLayoutId id="2147483746" r:id="rId6"/>
    <p:sldLayoutId id="2147483747" r:id="rId7"/>
    <p:sldLayoutId id="2147483748" r:id="rId8"/>
    <p:sldLayoutId id="2147483749" r:id="rId9"/>
    <p:sldLayoutId id="2147483750" r:id="rId10"/>
    <p:sldLayoutId id="2147483751" r:id="rId11"/>
    <p:sldLayoutId id="2147483752" r:id="rId12"/>
    <p:sldLayoutId id="2147483753" r:id="rId13"/>
    <p:sldLayoutId id="2147483754" r:id="rId14"/>
    <p:sldLayoutId id="2147483755" r:id="rId15"/>
    <p:sldLayoutId id="2147483756" r:id="rId16"/>
    <p:sldLayoutId id="2147483757" r:id="rId17"/>
    <p:sldLayoutId id="2147483758" r:id="rId18"/>
    <p:sldLayoutId id="2147483759" r:id="rId19"/>
    <p:sldLayoutId id="2147483760" r:id="rId20"/>
    <p:sldLayoutId id="2147483761" r:id="rId21"/>
    <p:sldLayoutId id="2147483762" r:id="rId22"/>
    <p:sldLayoutId id="2147483763" r:id="rId23"/>
    <p:sldLayoutId id="2147483764" r:id="rId24"/>
    <p:sldLayoutId id="2147483765" r:id="rId25"/>
    <p:sldLayoutId id="2147483766" r:id="rId26"/>
    <p:sldLayoutId id="2147483767" r:id="rId27"/>
    <p:sldLayoutId id="2147483768" r:id="rId28"/>
    <p:sldLayoutId id="2147483769" r:id="rId29"/>
    <p:sldLayoutId id="2147483770" r:id="rId30"/>
    <p:sldLayoutId id="2147483771" r:id="rId31"/>
    <p:sldLayoutId id="2147483772" r:id="rId32"/>
    <p:sldLayoutId id="2147483773" r:id="rId33"/>
    <p:sldLayoutId id="2147483774" r:id="rId34"/>
    <p:sldLayoutId id="2147483775" r:id="rId35"/>
    <p:sldLayoutId id="2147483776" r:id="rId36"/>
    <p:sldLayoutId id="2147483777" r:id="rId37"/>
    <p:sldLayoutId id="2147483778" r:id="rId38"/>
    <p:sldLayoutId id="2147483779" r:id="rId39"/>
    <p:sldLayoutId id="2147483780" r:id="rId40"/>
    <p:sldLayoutId id="2147483781"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3796" name="Shape 3796"/>
        <p:cNvGrpSpPr/>
        <p:nvPr/>
      </p:nvGrpSpPr>
      <p:grpSpPr>
        <a:xfrm>
          <a:off x="0" y="0"/>
          <a:ext cx="0" cy="0"/>
          <a:chOff x="0" y="0"/>
          <a:chExt cx="0" cy="0"/>
        </a:xfrm>
      </p:grpSpPr>
      <p:sp>
        <p:nvSpPr>
          <p:cNvPr id="3797" name="Google Shape;3797;p139"/>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3798" name="Google Shape;3798;p139"/>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782" r:id="rId1"/>
    <p:sldLayoutId id="2147483783" r:id="rId2"/>
    <p:sldLayoutId id="2147483784" r:id="rId3"/>
    <p:sldLayoutId id="2147483785" r:id="rId4"/>
    <p:sldLayoutId id="2147483786" r:id="rId5"/>
    <p:sldLayoutId id="2147483787" r:id="rId6"/>
    <p:sldLayoutId id="2147483788" r:id="rId7"/>
    <p:sldLayoutId id="2147483789" r:id="rId8"/>
    <p:sldLayoutId id="2147483790" r:id="rId9"/>
    <p:sldLayoutId id="2147483791" r:id="rId10"/>
    <p:sldLayoutId id="2147483792" r:id="rId11"/>
    <p:sldLayoutId id="2147483793" r:id="rId12"/>
    <p:sldLayoutId id="2147483794" r:id="rId13"/>
    <p:sldLayoutId id="2147483795" r:id="rId14"/>
    <p:sldLayoutId id="2147483796" r:id="rId15"/>
    <p:sldLayoutId id="2147483797" r:id="rId16"/>
    <p:sldLayoutId id="2147483798" r:id="rId17"/>
    <p:sldLayoutId id="2147483799" r:id="rId18"/>
    <p:sldLayoutId id="2147483800" r:id="rId19"/>
    <p:sldLayoutId id="2147483801" r:id="rId20"/>
    <p:sldLayoutId id="2147483802" r:id="rId21"/>
    <p:sldLayoutId id="2147483803" r:id="rId22"/>
    <p:sldLayoutId id="2147483804" r:id="rId23"/>
    <p:sldLayoutId id="2147483805" r:id="rId24"/>
    <p:sldLayoutId id="2147483806" r:id="rId25"/>
    <p:sldLayoutId id="2147483807" r:id="rId26"/>
    <p:sldLayoutId id="2147483808" r:id="rId27"/>
    <p:sldLayoutId id="2147483809" r:id="rId28"/>
    <p:sldLayoutId id="2147483810" r:id="rId29"/>
    <p:sldLayoutId id="2147483811" r:id="rId30"/>
    <p:sldLayoutId id="2147483812" r:id="rId31"/>
    <p:sldLayoutId id="2147483813" r:id="rId32"/>
    <p:sldLayoutId id="2147483814" r:id="rId33"/>
    <p:sldLayoutId id="2147483815" r:id="rId34"/>
    <p:sldLayoutId id="2147483816" r:id="rId35"/>
    <p:sldLayoutId id="2147483817" r:id="rId36"/>
    <p:sldLayoutId id="2147483818" r:id="rId37"/>
    <p:sldLayoutId id="2147483819" r:id="rId38"/>
    <p:sldLayoutId id="2147483820" r:id="rId39"/>
    <p:sldLayoutId id="2147483821" r:id="rId40"/>
    <p:sldLayoutId id="2147483822"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045" name="Shape 5045"/>
        <p:cNvGrpSpPr/>
        <p:nvPr/>
      </p:nvGrpSpPr>
      <p:grpSpPr>
        <a:xfrm>
          <a:off x="0" y="0"/>
          <a:ext cx="0" cy="0"/>
          <a:chOff x="0" y="0"/>
          <a:chExt cx="0" cy="0"/>
        </a:xfrm>
      </p:grpSpPr>
      <p:sp>
        <p:nvSpPr>
          <p:cNvPr id="5046" name="Google Shape;5046;p18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5047" name="Google Shape;5047;p181"/>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823" r:id="rId1"/>
    <p:sldLayoutId id="2147483824" r:id="rId2"/>
    <p:sldLayoutId id="2147483825" r:id="rId3"/>
    <p:sldLayoutId id="2147483826" r:id="rId4"/>
    <p:sldLayoutId id="2147483827" r:id="rId5"/>
    <p:sldLayoutId id="2147483828" r:id="rId6"/>
    <p:sldLayoutId id="2147483829" r:id="rId7"/>
    <p:sldLayoutId id="2147483830" r:id="rId8"/>
    <p:sldLayoutId id="2147483831" r:id="rId9"/>
    <p:sldLayoutId id="2147483832" r:id="rId10"/>
    <p:sldLayoutId id="2147483833" r:id="rId11"/>
    <p:sldLayoutId id="2147483834" r:id="rId12"/>
    <p:sldLayoutId id="2147483835" r:id="rId13"/>
    <p:sldLayoutId id="2147483836" r:id="rId14"/>
    <p:sldLayoutId id="2147483837" r:id="rId15"/>
    <p:sldLayoutId id="2147483838" r:id="rId16"/>
    <p:sldLayoutId id="2147483839" r:id="rId17"/>
    <p:sldLayoutId id="2147483840" r:id="rId18"/>
    <p:sldLayoutId id="2147483841" r:id="rId19"/>
    <p:sldLayoutId id="2147483842" r:id="rId20"/>
    <p:sldLayoutId id="2147483843" r:id="rId21"/>
    <p:sldLayoutId id="2147483844" r:id="rId22"/>
    <p:sldLayoutId id="2147483845" r:id="rId23"/>
    <p:sldLayoutId id="2147483846" r:id="rId24"/>
    <p:sldLayoutId id="2147483847" r:id="rId25"/>
    <p:sldLayoutId id="2147483848" r:id="rId26"/>
    <p:sldLayoutId id="2147483849" r:id="rId27"/>
    <p:sldLayoutId id="2147483850" r:id="rId28"/>
    <p:sldLayoutId id="2147483851" r:id="rId29"/>
    <p:sldLayoutId id="2147483852" r:id="rId30"/>
    <p:sldLayoutId id="2147483853" r:id="rId31"/>
    <p:sldLayoutId id="2147483854" r:id="rId32"/>
    <p:sldLayoutId id="2147483855" r:id="rId33"/>
    <p:sldLayoutId id="2147483856" r:id="rId34"/>
    <p:sldLayoutId id="2147483857" r:id="rId35"/>
    <p:sldLayoutId id="2147483858" r:id="rId36"/>
    <p:sldLayoutId id="2147483859" r:id="rId37"/>
    <p:sldLayoutId id="2147483860" r:id="rId38"/>
    <p:sldLayoutId id="2147483861" r:id="rId39"/>
    <p:sldLayoutId id="2147483862" r:id="rId40"/>
    <p:sldLayoutId id="2147483863"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6294" name="Shape 6294"/>
        <p:cNvGrpSpPr/>
        <p:nvPr/>
      </p:nvGrpSpPr>
      <p:grpSpPr>
        <a:xfrm>
          <a:off x="0" y="0"/>
          <a:ext cx="0" cy="0"/>
          <a:chOff x="0" y="0"/>
          <a:chExt cx="0" cy="0"/>
        </a:xfrm>
      </p:grpSpPr>
      <p:sp>
        <p:nvSpPr>
          <p:cNvPr id="6295" name="Google Shape;6295;p22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6296" name="Google Shape;6296;p223"/>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864" r:id="rId1"/>
    <p:sldLayoutId id="2147483865" r:id="rId2"/>
    <p:sldLayoutId id="2147483866" r:id="rId3"/>
    <p:sldLayoutId id="2147483867" r:id="rId4"/>
    <p:sldLayoutId id="2147483868" r:id="rId5"/>
    <p:sldLayoutId id="2147483869" r:id="rId6"/>
    <p:sldLayoutId id="2147483870" r:id="rId7"/>
    <p:sldLayoutId id="2147483871" r:id="rId8"/>
    <p:sldLayoutId id="2147483872" r:id="rId9"/>
    <p:sldLayoutId id="2147483873" r:id="rId10"/>
    <p:sldLayoutId id="2147483874" r:id="rId11"/>
    <p:sldLayoutId id="2147483875" r:id="rId12"/>
    <p:sldLayoutId id="2147483876" r:id="rId13"/>
    <p:sldLayoutId id="2147483877" r:id="rId14"/>
    <p:sldLayoutId id="2147483878" r:id="rId15"/>
    <p:sldLayoutId id="2147483879" r:id="rId16"/>
    <p:sldLayoutId id="2147483880" r:id="rId17"/>
    <p:sldLayoutId id="2147483881" r:id="rId18"/>
    <p:sldLayoutId id="2147483882" r:id="rId19"/>
    <p:sldLayoutId id="2147483883" r:id="rId20"/>
    <p:sldLayoutId id="2147483884" r:id="rId21"/>
    <p:sldLayoutId id="2147483885" r:id="rId22"/>
    <p:sldLayoutId id="2147483886" r:id="rId23"/>
    <p:sldLayoutId id="2147483887" r:id="rId24"/>
    <p:sldLayoutId id="2147483888" r:id="rId25"/>
    <p:sldLayoutId id="2147483889" r:id="rId26"/>
    <p:sldLayoutId id="2147483890" r:id="rId27"/>
    <p:sldLayoutId id="2147483891" r:id="rId28"/>
    <p:sldLayoutId id="2147483892" r:id="rId29"/>
    <p:sldLayoutId id="2147483893" r:id="rId30"/>
    <p:sldLayoutId id="2147483894" r:id="rId31"/>
    <p:sldLayoutId id="2147483895" r:id="rId32"/>
    <p:sldLayoutId id="2147483896" r:id="rId33"/>
    <p:sldLayoutId id="2147483897" r:id="rId34"/>
    <p:sldLayoutId id="2147483898" r:id="rId35"/>
    <p:sldLayoutId id="2147483899" r:id="rId36"/>
    <p:sldLayoutId id="2147483900" r:id="rId37"/>
    <p:sldLayoutId id="2147483901" r:id="rId38"/>
    <p:sldLayoutId id="2147483902" r:id="rId39"/>
    <p:sldLayoutId id="2147483903" r:id="rId40"/>
    <p:sldLayoutId id="2147483904"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7543" name="Shape 7543"/>
        <p:cNvGrpSpPr/>
        <p:nvPr/>
      </p:nvGrpSpPr>
      <p:grpSpPr>
        <a:xfrm>
          <a:off x="0" y="0"/>
          <a:ext cx="0" cy="0"/>
          <a:chOff x="0" y="0"/>
          <a:chExt cx="0" cy="0"/>
        </a:xfrm>
      </p:grpSpPr>
      <p:sp>
        <p:nvSpPr>
          <p:cNvPr id="7544" name="Google Shape;7544;p26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7545" name="Google Shape;7545;p265"/>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905" r:id="rId1"/>
    <p:sldLayoutId id="2147483906" r:id="rId2"/>
    <p:sldLayoutId id="2147483907" r:id="rId3"/>
    <p:sldLayoutId id="2147483908" r:id="rId4"/>
    <p:sldLayoutId id="2147483909" r:id="rId5"/>
    <p:sldLayoutId id="2147483910" r:id="rId6"/>
    <p:sldLayoutId id="2147483911" r:id="rId7"/>
    <p:sldLayoutId id="2147483912" r:id="rId8"/>
    <p:sldLayoutId id="2147483913" r:id="rId9"/>
    <p:sldLayoutId id="2147483914" r:id="rId10"/>
    <p:sldLayoutId id="2147483915" r:id="rId11"/>
    <p:sldLayoutId id="2147483916" r:id="rId12"/>
    <p:sldLayoutId id="2147483917" r:id="rId13"/>
    <p:sldLayoutId id="2147483918" r:id="rId14"/>
    <p:sldLayoutId id="2147483919" r:id="rId15"/>
    <p:sldLayoutId id="2147483920" r:id="rId16"/>
    <p:sldLayoutId id="2147483921" r:id="rId17"/>
    <p:sldLayoutId id="2147483922" r:id="rId18"/>
    <p:sldLayoutId id="2147483923" r:id="rId19"/>
    <p:sldLayoutId id="2147483924" r:id="rId20"/>
    <p:sldLayoutId id="2147483925" r:id="rId21"/>
    <p:sldLayoutId id="2147483926" r:id="rId22"/>
    <p:sldLayoutId id="2147483927" r:id="rId23"/>
    <p:sldLayoutId id="2147483928" r:id="rId24"/>
    <p:sldLayoutId id="2147483929" r:id="rId25"/>
    <p:sldLayoutId id="2147483930" r:id="rId26"/>
    <p:sldLayoutId id="2147483931" r:id="rId27"/>
    <p:sldLayoutId id="2147483932" r:id="rId28"/>
    <p:sldLayoutId id="2147483933" r:id="rId29"/>
    <p:sldLayoutId id="2147483934" r:id="rId30"/>
    <p:sldLayoutId id="2147483935" r:id="rId31"/>
    <p:sldLayoutId id="2147483936" r:id="rId32"/>
    <p:sldLayoutId id="2147483937" r:id="rId33"/>
    <p:sldLayoutId id="2147483938" r:id="rId34"/>
    <p:sldLayoutId id="2147483939" r:id="rId35"/>
    <p:sldLayoutId id="2147483940" r:id="rId36"/>
    <p:sldLayoutId id="2147483941" r:id="rId37"/>
    <p:sldLayoutId id="2147483942" r:id="rId38"/>
    <p:sldLayoutId id="2147483943" r:id="rId39"/>
    <p:sldLayoutId id="2147483944" r:id="rId40"/>
    <p:sldLayoutId id="2147483945"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8792" name="Shape 8792"/>
        <p:cNvGrpSpPr/>
        <p:nvPr/>
      </p:nvGrpSpPr>
      <p:grpSpPr>
        <a:xfrm>
          <a:off x="0" y="0"/>
          <a:ext cx="0" cy="0"/>
          <a:chOff x="0" y="0"/>
          <a:chExt cx="0" cy="0"/>
        </a:xfrm>
      </p:grpSpPr>
      <p:sp>
        <p:nvSpPr>
          <p:cNvPr id="8793" name="Google Shape;8793;p30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8794" name="Google Shape;8794;p307"/>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946" r:id="rId1"/>
    <p:sldLayoutId id="2147483947" r:id="rId2"/>
    <p:sldLayoutId id="2147483948" r:id="rId3"/>
    <p:sldLayoutId id="2147483949" r:id="rId4"/>
    <p:sldLayoutId id="2147483950" r:id="rId5"/>
    <p:sldLayoutId id="2147483951" r:id="rId6"/>
    <p:sldLayoutId id="2147483952" r:id="rId7"/>
    <p:sldLayoutId id="2147483953" r:id="rId8"/>
    <p:sldLayoutId id="2147483954" r:id="rId9"/>
    <p:sldLayoutId id="2147483955" r:id="rId10"/>
    <p:sldLayoutId id="2147483956" r:id="rId11"/>
    <p:sldLayoutId id="2147483957" r:id="rId12"/>
    <p:sldLayoutId id="2147483958" r:id="rId13"/>
    <p:sldLayoutId id="2147483959" r:id="rId14"/>
    <p:sldLayoutId id="2147483960" r:id="rId15"/>
    <p:sldLayoutId id="2147483961" r:id="rId16"/>
    <p:sldLayoutId id="2147483962" r:id="rId17"/>
    <p:sldLayoutId id="2147483963" r:id="rId18"/>
    <p:sldLayoutId id="2147483964" r:id="rId19"/>
    <p:sldLayoutId id="2147483965" r:id="rId20"/>
    <p:sldLayoutId id="2147483966" r:id="rId21"/>
    <p:sldLayoutId id="2147483967" r:id="rId22"/>
    <p:sldLayoutId id="2147483968" r:id="rId23"/>
    <p:sldLayoutId id="2147483969" r:id="rId24"/>
    <p:sldLayoutId id="2147483970" r:id="rId25"/>
    <p:sldLayoutId id="2147483971" r:id="rId26"/>
    <p:sldLayoutId id="2147483972" r:id="rId27"/>
    <p:sldLayoutId id="2147483973" r:id="rId28"/>
    <p:sldLayoutId id="2147483974" r:id="rId29"/>
    <p:sldLayoutId id="2147483975" r:id="rId30"/>
    <p:sldLayoutId id="2147483976" r:id="rId31"/>
    <p:sldLayoutId id="2147483977" r:id="rId32"/>
    <p:sldLayoutId id="2147483978" r:id="rId33"/>
    <p:sldLayoutId id="2147483979" r:id="rId34"/>
    <p:sldLayoutId id="2147483980" r:id="rId35"/>
    <p:sldLayoutId id="2147483981" r:id="rId36"/>
    <p:sldLayoutId id="2147483982" r:id="rId37"/>
    <p:sldLayoutId id="2147483983" r:id="rId38"/>
    <p:sldLayoutId id="2147483984" r:id="rId39"/>
    <p:sldLayoutId id="2147483985" r:id="rId40"/>
    <p:sldLayoutId id="2147483986"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1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10041" name="Shape 10041"/>
        <p:cNvGrpSpPr/>
        <p:nvPr/>
      </p:nvGrpSpPr>
      <p:grpSpPr>
        <a:xfrm>
          <a:off x="0" y="0"/>
          <a:ext cx="0" cy="0"/>
          <a:chOff x="0" y="0"/>
          <a:chExt cx="0" cy="0"/>
        </a:xfrm>
      </p:grpSpPr>
      <p:sp>
        <p:nvSpPr>
          <p:cNvPr id="10042" name="Google Shape;10042;p349"/>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10043" name="Google Shape;10043;p349"/>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987" r:id="rId1"/>
    <p:sldLayoutId id="2147483988" r:id="rId2"/>
    <p:sldLayoutId id="2147483989" r:id="rId3"/>
    <p:sldLayoutId id="2147483990" r:id="rId4"/>
    <p:sldLayoutId id="2147483991" r:id="rId5"/>
    <p:sldLayoutId id="2147483992" r:id="rId6"/>
    <p:sldLayoutId id="2147483993" r:id="rId7"/>
    <p:sldLayoutId id="2147483994" r:id="rId8"/>
    <p:sldLayoutId id="2147483995" r:id="rId9"/>
    <p:sldLayoutId id="2147483996" r:id="rId10"/>
    <p:sldLayoutId id="2147483997" r:id="rId11"/>
    <p:sldLayoutId id="2147483998" r:id="rId12"/>
    <p:sldLayoutId id="2147483999" r:id="rId13"/>
    <p:sldLayoutId id="2147484000" r:id="rId14"/>
    <p:sldLayoutId id="2147484001" r:id="rId15"/>
    <p:sldLayoutId id="2147484002" r:id="rId16"/>
    <p:sldLayoutId id="2147484003" r:id="rId17"/>
    <p:sldLayoutId id="2147484004" r:id="rId18"/>
    <p:sldLayoutId id="2147484005" r:id="rId19"/>
    <p:sldLayoutId id="2147484006" r:id="rId20"/>
    <p:sldLayoutId id="2147484007" r:id="rId21"/>
    <p:sldLayoutId id="2147484008" r:id="rId22"/>
    <p:sldLayoutId id="2147484009" r:id="rId23"/>
    <p:sldLayoutId id="2147484010" r:id="rId24"/>
    <p:sldLayoutId id="2147484011" r:id="rId25"/>
    <p:sldLayoutId id="2147484012" r:id="rId26"/>
    <p:sldLayoutId id="2147484013" r:id="rId27"/>
    <p:sldLayoutId id="2147484014" r:id="rId28"/>
    <p:sldLayoutId id="2147484015" r:id="rId29"/>
    <p:sldLayoutId id="2147484016" r:id="rId30"/>
    <p:sldLayoutId id="2147484017" r:id="rId31"/>
    <p:sldLayoutId id="2147484018" r:id="rId32"/>
    <p:sldLayoutId id="2147484019" r:id="rId33"/>
    <p:sldLayoutId id="2147484020" r:id="rId34"/>
    <p:sldLayoutId id="2147484021" r:id="rId35"/>
    <p:sldLayoutId id="2147484022" r:id="rId36"/>
    <p:sldLayoutId id="2147484023" r:id="rId37"/>
    <p:sldLayoutId id="2147484024" r:id="rId38"/>
    <p:sldLayoutId id="2147484025" r:id="rId39"/>
    <p:sldLayoutId id="2147484026" r:id="rId40"/>
    <p:sldLayoutId id="2147484027"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1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11290" name="Shape 11290"/>
        <p:cNvGrpSpPr/>
        <p:nvPr/>
      </p:nvGrpSpPr>
      <p:grpSpPr>
        <a:xfrm>
          <a:off x="0" y="0"/>
          <a:ext cx="0" cy="0"/>
          <a:chOff x="0" y="0"/>
          <a:chExt cx="0" cy="0"/>
        </a:xfrm>
      </p:grpSpPr>
      <p:sp>
        <p:nvSpPr>
          <p:cNvPr id="11291" name="Google Shape;11291;p39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11292" name="Google Shape;11292;p391"/>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4028" r:id="rId1"/>
    <p:sldLayoutId id="2147484029" r:id="rId2"/>
    <p:sldLayoutId id="2147484030" r:id="rId3"/>
    <p:sldLayoutId id="2147484031" r:id="rId4"/>
    <p:sldLayoutId id="2147484032" r:id="rId5"/>
    <p:sldLayoutId id="2147484033" r:id="rId6"/>
    <p:sldLayoutId id="2147484034" r:id="rId7"/>
    <p:sldLayoutId id="2147484035" r:id="rId8"/>
    <p:sldLayoutId id="2147484036" r:id="rId9"/>
    <p:sldLayoutId id="2147484037" r:id="rId10"/>
    <p:sldLayoutId id="2147484038" r:id="rId11"/>
    <p:sldLayoutId id="2147484039" r:id="rId12"/>
    <p:sldLayoutId id="2147484040" r:id="rId13"/>
    <p:sldLayoutId id="2147484041" r:id="rId14"/>
    <p:sldLayoutId id="2147484042" r:id="rId15"/>
    <p:sldLayoutId id="2147484043" r:id="rId16"/>
    <p:sldLayoutId id="2147484044" r:id="rId17"/>
    <p:sldLayoutId id="2147484045" r:id="rId18"/>
    <p:sldLayoutId id="2147484046" r:id="rId19"/>
    <p:sldLayoutId id="2147484047" r:id="rId20"/>
    <p:sldLayoutId id="2147484048" r:id="rId21"/>
    <p:sldLayoutId id="2147484049" r:id="rId22"/>
    <p:sldLayoutId id="2147484050" r:id="rId23"/>
    <p:sldLayoutId id="2147484051" r:id="rId24"/>
    <p:sldLayoutId id="2147484052" r:id="rId25"/>
    <p:sldLayoutId id="2147484053" r:id="rId26"/>
    <p:sldLayoutId id="2147484054" r:id="rId27"/>
    <p:sldLayoutId id="2147484055" r:id="rId28"/>
    <p:sldLayoutId id="2147484056" r:id="rId29"/>
    <p:sldLayoutId id="2147484057" r:id="rId30"/>
    <p:sldLayoutId id="2147484058" r:id="rId31"/>
    <p:sldLayoutId id="2147484059" r:id="rId32"/>
    <p:sldLayoutId id="2147484060" r:id="rId33"/>
    <p:sldLayoutId id="2147484061" r:id="rId34"/>
    <p:sldLayoutId id="2147484062" r:id="rId35"/>
    <p:sldLayoutId id="2147484063" r:id="rId36"/>
    <p:sldLayoutId id="2147484064" r:id="rId37"/>
    <p:sldLayoutId id="2147484065" r:id="rId38"/>
    <p:sldLayoutId id="2147484066" r:id="rId39"/>
    <p:sldLayoutId id="2147484067" r:id="rId40"/>
    <p:sldLayoutId id="2147484068"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1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12539" name="Shape 12539"/>
        <p:cNvGrpSpPr/>
        <p:nvPr/>
      </p:nvGrpSpPr>
      <p:grpSpPr>
        <a:xfrm>
          <a:off x="0" y="0"/>
          <a:ext cx="0" cy="0"/>
          <a:chOff x="0" y="0"/>
          <a:chExt cx="0" cy="0"/>
        </a:xfrm>
      </p:grpSpPr>
      <p:sp>
        <p:nvSpPr>
          <p:cNvPr id="12540" name="Google Shape;12540;p43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12541" name="Google Shape;12541;p433"/>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4069" r:id="rId1"/>
    <p:sldLayoutId id="2147484070" r:id="rId2"/>
    <p:sldLayoutId id="2147484071" r:id="rId3"/>
    <p:sldLayoutId id="2147484072" r:id="rId4"/>
    <p:sldLayoutId id="2147484073" r:id="rId5"/>
    <p:sldLayoutId id="2147484074" r:id="rId6"/>
    <p:sldLayoutId id="2147484075" r:id="rId7"/>
    <p:sldLayoutId id="2147484076" r:id="rId8"/>
    <p:sldLayoutId id="2147484077" r:id="rId9"/>
    <p:sldLayoutId id="2147484078" r:id="rId10"/>
    <p:sldLayoutId id="2147484079" r:id="rId11"/>
    <p:sldLayoutId id="2147484080" r:id="rId12"/>
    <p:sldLayoutId id="2147484081" r:id="rId13"/>
    <p:sldLayoutId id="2147484082" r:id="rId14"/>
    <p:sldLayoutId id="2147484083" r:id="rId15"/>
    <p:sldLayoutId id="2147484084" r:id="rId16"/>
    <p:sldLayoutId id="2147484085" r:id="rId17"/>
    <p:sldLayoutId id="2147484086" r:id="rId18"/>
    <p:sldLayoutId id="2147484087" r:id="rId19"/>
    <p:sldLayoutId id="2147484088" r:id="rId20"/>
    <p:sldLayoutId id="2147484089" r:id="rId21"/>
    <p:sldLayoutId id="2147484090" r:id="rId22"/>
    <p:sldLayoutId id="2147484091" r:id="rId23"/>
    <p:sldLayoutId id="2147484092" r:id="rId24"/>
    <p:sldLayoutId id="2147484093" r:id="rId25"/>
    <p:sldLayoutId id="2147484094" r:id="rId26"/>
    <p:sldLayoutId id="2147484095" r:id="rId27"/>
    <p:sldLayoutId id="2147484096" r:id="rId28"/>
    <p:sldLayoutId id="2147484097" r:id="rId29"/>
    <p:sldLayoutId id="2147484098" r:id="rId30"/>
    <p:sldLayoutId id="2147484099" r:id="rId31"/>
    <p:sldLayoutId id="2147484100" r:id="rId32"/>
    <p:sldLayoutId id="2147484101" r:id="rId33"/>
    <p:sldLayoutId id="2147484102" r:id="rId34"/>
    <p:sldLayoutId id="2147484103" r:id="rId35"/>
    <p:sldLayoutId id="2147484104" r:id="rId36"/>
    <p:sldLayoutId id="2147484105" r:id="rId37"/>
    <p:sldLayoutId id="2147484106" r:id="rId38"/>
    <p:sldLayoutId id="2147484107" r:id="rId39"/>
    <p:sldLayoutId id="2147484108" r:id="rId40"/>
    <p:sldLayoutId id="2147484109"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1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13788" name="Shape 13788"/>
        <p:cNvGrpSpPr/>
        <p:nvPr/>
      </p:nvGrpSpPr>
      <p:grpSpPr>
        <a:xfrm>
          <a:off x="0" y="0"/>
          <a:ext cx="0" cy="0"/>
          <a:chOff x="0" y="0"/>
          <a:chExt cx="0" cy="0"/>
        </a:xfrm>
      </p:grpSpPr>
      <p:sp>
        <p:nvSpPr>
          <p:cNvPr id="13789" name="Google Shape;13789;p47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1pPr>
            <a:lvl2pPr lvl="1">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2pPr>
            <a:lvl3pPr lvl="2">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3pPr>
            <a:lvl4pPr lvl="3">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4pPr>
            <a:lvl5pPr lvl="4">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5pPr>
            <a:lvl6pPr lvl="5">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6pPr>
            <a:lvl7pPr lvl="6">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7pPr>
            <a:lvl8pPr lvl="7">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8pPr>
            <a:lvl9pPr lvl="8">
              <a:spcBef>
                <a:spcPts val="0"/>
              </a:spcBef>
              <a:spcAft>
                <a:spcPts val="0"/>
              </a:spcAft>
              <a:buClr>
                <a:schemeClr val="dk1"/>
              </a:buClr>
              <a:buSzPts val="3500"/>
              <a:buFont typeface="Poppins SemiBold"/>
              <a:buNone/>
              <a:defRPr sz="3500">
                <a:solidFill>
                  <a:schemeClr val="dk1"/>
                </a:solidFill>
                <a:latin typeface="Poppins SemiBold"/>
                <a:ea typeface="Poppins SemiBold"/>
                <a:cs typeface="Poppins SemiBold"/>
                <a:sym typeface="Poppins SemiBold"/>
              </a:defRPr>
            </a:lvl9pPr>
          </a:lstStyle>
          <a:p/>
        </p:txBody>
      </p:sp>
      <p:sp>
        <p:nvSpPr>
          <p:cNvPr id="13790" name="Google Shape;13790;p475"/>
          <p:cNvSpPr txBox="1"/>
          <p:nvPr>
            <p:ph idx="1" type="body"/>
          </p:nvPr>
        </p:nvSpPr>
        <p:spPr>
          <a:xfrm>
            <a:off x="713225" y="1308450"/>
            <a:ext cx="7717500" cy="3260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4110" r:id="rId1"/>
    <p:sldLayoutId id="2147484111" r:id="rId2"/>
    <p:sldLayoutId id="2147484112" r:id="rId3"/>
    <p:sldLayoutId id="2147484113" r:id="rId4"/>
    <p:sldLayoutId id="2147484114" r:id="rId5"/>
    <p:sldLayoutId id="2147484115" r:id="rId6"/>
    <p:sldLayoutId id="2147484116" r:id="rId7"/>
    <p:sldLayoutId id="2147484117" r:id="rId8"/>
    <p:sldLayoutId id="2147484118" r:id="rId9"/>
    <p:sldLayoutId id="2147484119" r:id="rId10"/>
    <p:sldLayoutId id="2147484120" r:id="rId11"/>
    <p:sldLayoutId id="2147484121" r:id="rId12"/>
    <p:sldLayoutId id="2147484122" r:id="rId13"/>
    <p:sldLayoutId id="2147484123" r:id="rId14"/>
    <p:sldLayoutId id="2147484124" r:id="rId15"/>
    <p:sldLayoutId id="2147484125" r:id="rId16"/>
    <p:sldLayoutId id="2147484126" r:id="rId17"/>
    <p:sldLayoutId id="2147484127" r:id="rId18"/>
    <p:sldLayoutId id="2147484128" r:id="rId19"/>
    <p:sldLayoutId id="2147484129" r:id="rId20"/>
    <p:sldLayoutId id="2147484130" r:id="rId21"/>
    <p:sldLayoutId id="2147484131" r:id="rId22"/>
    <p:sldLayoutId id="2147484132" r:id="rId23"/>
    <p:sldLayoutId id="2147484133" r:id="rId24"/>
    <p:sldLayoutId id="2147484134" r:id="rId25"/>
    <p:sldLayoutId id="2147484135" r:id="rId26"/>
    <p:sldLayoutId id="2147484136" r:id="rId27"/>
    <p:sldLayoutId id="2147484137" r:id="rId28"/>
    <p:sldLayoutId id="2147484138" r:id="rId29"/>
    <p:sldLayoutId id="2147484139" r:id="rId30"/>
    <p:sldLayoutId id="2147484140" r:id="rId31"/>
    <p:sldLayoutId id="2147484141" r:id="rId32"/>
    <p:sldLayoutId id="2147484142" r:id="rId33"/>
    <p:sldLayoutId id="2147484143" r:id="rId34"/>
    <p:sldLayoutId id="2147484144" r:id="rId35"/>
    <p:sldLayoutId id="2147484145" r:id="rId36"/>
    <p:sldLayoutId id="2147484146" r:id="rId37"/>
    <p:sldLayoutId id="2147484147" r:id="rId38"/>
    <p:sldLayoutId id="2147484148" r:id="rId39"/>
    <p:sldLayoutId id="2147484149" r:id="rId40"/>
    <p:sldLayoutId id="2147484150" r:id="rId4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0000"/>
          </p15:clr>
        </p15:guide>
        <p15:guide id="2" pos="2880">
          <p15:clr>
            <a:srgbClr val="FF0000"/>
          </p15:clr>
        </p15:guide>
        <p15:guide id="3" pos="449">
          <p15:clr>
            <a:srgbClr val="FF0000"/>
          </p15:clr>
        </p15:guide>
        <p15:guide id="4" pos="5311">
          <p15:clr>
            <a:srgbClr val="FF0000"/>
          </p15:clr>
        </p15:guide>
        <p15:guide id="5" orient="horz" pos="340">
          <p15:clr>
            <a:srgbClr val="FF0000"/>
          </p15:clr>
        </p15:guide>
        <p15:guide id="6" orient="horz" pos="2897">
          <p15:clr>
            <a:srgbClr val="FF0000"/>
          </p15:clr>
        </p15:guide>
      </p15:sldGuideLst>
    </p:ext>
  </p:extLst>
</p:sldMaster>
</file>

<file path=ppt/slideMasters/slideMaster1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037" name="Shape 15037"/>
        <p:cNvGrpSpPr/>
        <p:nvPr/>
      </p:nvGrpSpPr>
      <p:grpSpPr>
        <a:xfrm>
          <a:off x="0" y="0"/>
          <a:ext cx="0" cy="0"/>
          <a:chOff x="0" y="0"/>
          <a:chExt cx="0" cy="0"/>
        </a:xfrm>
      </p:grpSpPr>
      <p:sp>
        <p:nvSpPr>
          <p:cNvPr id="15038" name="Google Shape;15038;p51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None/>
              <a:defRPr sz="2400">
                <a:solidFill>
                  <a:srgbClr val="FFFFFF"/>
                </a:solidFill>
              </a:defRPr>
            </a:lvl1pPr>
            <a:lvl2pPr lvl="1" algn="ctr">
              <a:spcBef>
                <a:spcPts val="0"/>
              </a:spcBef>
              <a:spcAft>
                <a:spcPts val="0"/>
              </a:spcAft>
              <a:buClr>
                <a:srgbClr val="FFFFFF"/>
              </a:buClr>
              <a:buSzPts val="2400"/>
              <a:buNone/>
              <a:defRPr sz="2400">
                <a:solidFill>
                  <a:srgbClr val="FFFFFF"/>
                </a:solidFill>
              </a:defRPr>
            </a:lvl2pPr>
            <a:lvl3pPr lvl="2" algn="ctr">
              <a:spcBef>
                <a:spcPts val="0"/>
              </a:spcBef>
              <a:spcAft>
                <a:spcPts val="0"/>
              </a:spcAft>
              <a:buClr>
                <a:srgbClr val="FFFFFF"/>
              </a:buClr>
              <a:buSzPts val="2400"/>
              <a:buNone/>
              <a:defRPr sz="2400">
                <a:solidFill>
                  <a:srgbClr val="FFFFFF"/>
                </a:solidFill>
              </a:defRPr>
            </a:lvl3pPr>
            <a:lvl4pPr lvl="3" algn="ctr">
              <a:spcBef>
                <a:spcPts val="0"/>
              </a:spcBef>
              <a:spcAft>
                <a:spcPts val="0"/>
              </a:spcAft>
              <a:buClr>
                <a:srgbClr val="FFFFFF"/>
              </a:buClr>
              <a:buSzPts val="2400"/>
              <a:buNone/>
              <a:defRPr sz="2400">
                <a:solidFill>
                  <a:srgbClr val="FFFFFF"/>
                </a:solidFill>
              </a:defRPr>
            </a:lvl4pPr>
            <a:lvl5pPr lvl="4" algn="ctr">
              <a:spcBef>
                <a:spcPts val="0"/>
              </a:spcBef>
              <a:spcAft>
                <a:spcPts val="0"/>
              </a:spcAft>
              <a:buClr>
                <a:srgbClr val="FFFFFF"/>
              </a:buClr>
              <a:buSzPts val="2400"/>
              <a:buNone/>
              <a:defRPr sz="2400">
                <a:solidFill>
                  <a:srgbClr val="FFFFFF"/>
                </a:solidFill>
              </a:defRPr>
            </a:lvl5pPr>
            <a:lvl6pPr lvl="5" algn="ctr">
              <a:spcBef>
                <a:spcPts val="0"/>
              </a:spcBef>
              <a:spcAft>
                <a:spcPts val="0"/>
              </a:spcAft>
              <a:buClr>
                <a:srgbClr val="FFFFFF"/>
              </a:buClr>
              <a:buSzPts val="2400"/>
              <a:buNone/>
              <a:defRPr sz="2400">
                <a:solidFill>
                  <a:srgbClr val="FFFFFF"/>
                </a:solidFill>
              </a:defRPr>
            </a:lvl6pPr>
            <a:lvl7pPr lvl="6" algn="ctr">
              <a:spcBef>
                <a:spcPts val="0"/>
              </a:spcBef>
              <a:spcAft>
                <a:spcPts val="0"/>
              </a:spcAft>
              <a:buClr>
                <a:srgbClr val="FFFFFF"/>
              </a:buClr>
              <a:buSzPts val="2400"/>
              <a:buNone/>
              <a:defRPr sz="2400">
                <a:solidFill>
                  <a:srgbClr val="FFFFFF"/>
                </a:solidFill>
              </a:defRPr>
            </a:lvl7pPr>
            <a:lvl8pPr lvl="7" algn="ctr">
              <a:spcBef>
                <a:spcPts val="0"/>
              </a:spcBef>
              <a:spcAft>
                <a:spcPts val="0"/>
              </a:spcAft>
              <a:buClr>
                <a:srgbClr val="FFFFFF"/>
              </a:buClr>
              <a:buSzPts val="2400"/>
              <a:buNone/>
              <a:defRPr sz="2400">
                <a:solidFill>
                  <a:srgbClr val="FFFFFF"/>
                </a:solidFill>
              </a:defRPr>
            </a:lvl8pPr>
            <a:lvl9pPr lvl="8" algn="ctr">
              <a:spcBef>
                <a:spcPts val="0"/>
              </a:spcBef>
              <a:spcAft>
                <a:spcPts val="0"/>
              </a:spcAft>
              <a:buClr>
                <a:srgbClr val="FFFFFF"/>
              </a:buClr>
              <a:buSzPts val="2400"/>
              <a:buNone/>
              <a:defRPr sz="2400">
                <a:solidFill>
                  <a:srgbClr val="FFFFFF"/>
                </a:solidFill>
              </a:defRPr>
            </a:lvl9pPr>
          </a:lstStyle>
          <a:p/>
        </p:txBody>
      </p:sp>
      <p:sp>
        <p:nvSpPr>
          <p:cNvPr id="15039" name="Google Shape;15039;p51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4151" r:id="rId1"/>
    <p:sldLayoutId id="214748415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468.xml"/><Relationship Id="rId2" Type="http://schemas.openxmlformats.org/officeDocument/2006/relationships/notesSlide" Target="../notesSlides/notesSlide1.xml"/><Relationship Id="rId3" Type="http://schemas.openxmlformats.org/officeDocument/2006/relationships/image" Target="../media/image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xml"/><Relationship Id="rId3" Type="http://schemas.openxmlformats.org/officeDocument/2006/relationships/image" Target="../media/image29.png"/><Relationship Id="rId4" Type="http://schemas.openxmlformats.org/officeDocument/2006/relationships/image" Target="../media/image35.png"/><Relationship Id="rId5" Type="http://schemas.openxmlformats.org/officeDocument/2006/relationships/image" Target="../media/image9.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0.xml"/><Relationship Id="rId2" Type="http://schemas.openxmlformats.org/officeDocument/2006/relationships/notesSlide" Target="../notesSlides/notesSlide4.xml"/><Relationship Id="rId3" Type="http://schemas.openxmlformats.org/officeDocument/2006/relationships/image" Target="../media/image11.png"/><Relationship Id="rId4" Type="http://schemas.openxmlformats.org/officeDocument/2006/relationships/image" Target="../media/image26.png"/><Relationship Id="rId5" Type="http://schemas.openxmlformats.org/officeDocument/2006/relationships/image" Target="../media/image6.png"/><Relationship Id="rId6" Type="http://schemas.openxmlformats.org/officeDocument/2006/relationships/image" Target="../media/image16.png"/><Relationship Id="rId7" Type="http://schemas.openxmlformats.org/officeDocument/2006/relationships/image" Target="../media/image1.png"/><Relationship Id="rId8"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0.xml"/><Relationship Id="rId2" Type="http://schemas.openxmlformats.org/officeDocument/2006/relationships/notesSlide" Target="../notesSlides/notesSlide5.xml"/><Relationship Id="rId3" Type="http://schemas.openxmlformats.org/officeDocument/2006/relationships/image" Target="../media/image1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9.xml"/><Relationship Id="rId2" Type="http://schemas.openxmlformats.org/officeDocument/2006/relationships/notesSlide" Target="../notesSlides/notesSlide6.xml"/><Relationship Id="rId3" Type="http://schemas.openxmlformats.org/officeDocument/2006/relationships/image" Target="../media/image1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9.xml"/><Relationship Id="rId2" Type="http://schemas.openxmlformats.org/officeDocument/2006/relationships/notesSlide" Target="../notesSlides/notesSlide7.xml"/><Relationship Id="rId3" Type="http://schemas.openxmlformats.org/officeDocument/2006/relationships/image" Target="../media/image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3.xml"/><Relationship Id="rId2" Type="http://schemas.openxmlformats.org/officeDocument/2006/relationships/notesSlide" Target="../notesSlides/notesSlide8.xml"/><Relationship Id="rId3" Type="http://schemas.openxmlformats.org/officeDocument/2006/relationships/image" Target="../media/image1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2.xml"/><Relationship Id="rId2" Type="http://schemas.openxmlformats.org/officeDocument/2006/relationships/notesSlide" Target="../notesSlides/notesSlide9.xml"/><Relationship Id="rId3" Type="http://schemas.openxmlformats.org/officeDocument/2006/relationships/image" Target="../media/image25.png"/><Relationship Id="rId4" Type="http://schemas.openxmlformats.org/officeDocument/2006/relationships/image" Target="../media/image20.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8.xml"/><Relationship Id="rId2" Type="http://schemas.openxmlformats.org/officeDocument/2006/relationships/notesSlide" Target="../notesSlides/notesSlide10.xml"/><Relationship Id="rId3" Type="http://schemas.openxmlformats.org/officeDocument/2006/relationships/image" Target="../media/image17.png"/><Relationship Id="rId4" Type="http://schemas.openxmlformats.org/officeDocument/2006/relationships/image" Target="../media/image4.png"/><Relationship Id="rId5" Type="http://schemas.openxmlformats.org/officeDocument/2006/relationships/image" Target="../media/image10.png"/><Relationship Id="rId6" Type="http://schemas.openxmlformats.org/officeDocument/2006/relationships/image" Target="../media/image8.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28.xml"/><Relationship Id="rId2" Type="http://schemas.openxmlformats.org/officeDocument/2006/relationships/notesSlide" Target="../notesSlides/notesSlide11.xml"/><Relationship Id="rId3" Type="http://schemas.openxmlformats.org/officeDocument/2006/relationships/image" Target="../media/image15.png"/><Relationship Id="rId4" Type="http://schemas.openxmlformats.org/officeDocument/2006/relationships/image" Target="../media/image30.png"/><Relationship Id="rId5" Type="http://schemas.openxmlformats.org/officeDocument/2006/relationships/hyperlink" Target="http://drive.google.com/file/d/1otMwF8KSvlxT5vKGxKBFv5xXC2lHPYOY/view" TargetMode="External"/><Relationship Id="rId6" Type="http://schemas.openxmlformats.org/officeDocument/2006/relationships/image" Target="../media/image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69.xml"/><Relationship Id="rId2" Type="http://schemas.openxmlformats.org/officeDocument/2006/relationships/notesSlide" Target="../notesSlides/notesSlide12.xml"/><Relationship Id="rId3" Type="http://schemas.openxmlformats.org/officeDocument/2006/relationships/image" Target="../media/image3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14.xml"/><Relationship Id="rId2" Type="http://schemas.openxmlformats.org/officeDocument/2006/relationships/notesSlide" Target="../notesSlides/notesSlide13.xml"/><Relationship Id="rId3" Type="http://schemas.openxmlformats.org/officeDocument/2006/relationships/image" Target="../media/image27.png"/><Relationship Id="rId4" Type="http://schemas.openxmlformats.org/officeDocument/2006/relationships/image" Target="../media/image18.png"/><Relationship Id="rId5" Type="http://schemas.openxmlformats.org/officeDocument/2006/relationships/image" Target="../media/image28.png"/><Relationship Id="rId6" Type="http://schemas.openxmlformats.org/officeDocument/2006/relationships/image" Target="../media/image2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3.xml"/><Relationship Id="rId2" Type="http://schemas.openxmlformats.org/officeDocument/2006/relationships/notesSlide" Target="../notesSlides/notesSlide14.xml"/><Relationship Id="rId3" Type="http://schemas.openxmlformats.org/officeDocument/2006/relationships/image" Target="../media/image2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26.xml"/><Relationship Id="rId2" Type="http://schemas.openxmlformats.org/officeDocument/2006/relationships/notesSlide" Target="../notesSlides/notesSlide15.xml"/><Relationship Id="rId3" Type="http://schemas.openxmlformats.org/officeDocument/2006/relationships/image" Target="../media/image34.png"/><Relationship Id="rId4" Type="http://schemas.openxmlformats.org/officeDocument/2006/relationships/image" Target="../media/image3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0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69.xml"/><Relationship Id="rId2" Type="http://schemas.openxmlformats.org/officeDocument/2006/relationships/notesSlide" Target="../notesSlides/notesSlide17.xml"/><Relationship Id="rId3" Type="http://schemas.openxmlformats.org/officeDocument/2006/relationships/image" Target="../media/image3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84.xml"/><Relationship Id="rId2" Type="http://schemas.openxmlformats.org/officeDocument/2006/relationships/notesSlide" Target="../notesSlides/notesSlide18.xml"/><Relationship Id="rId3" Type="http://schemas.openxmlformats.org/officeDocument/2006/relationships/image" Target="../media/image23.png"/><Relationship Id="rId4" Type="http://schemas.openxmlformats.org/officeDocument/2006/relationships/image" Target="../media/image2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48.xml"/><Relationship Id="rId2" Type="http://schemas.openxmlformats.org/officeDocument/2006/relationships/notesSlide" Target="../notesSlides/notesSlide19.xml"/><Relationship Id="rId3" Type="http://schemas.openxmlformats.org/officeDocument/2006/relationships/hyperlink" Target="https://doi.org/10.54300/641.201"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68.xml"/><Relationship Id="rId2" Type="http://schemas.openxmlformats.org/officeDocument/2006/relationships/notesSlide" Target="../notesSlides/notesSlide20.xml"/><Relationship Id="rId3" Type="http://schemas.openxmlformats.org/officeDocument/2006/relationships/image" Target="../media/image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04.xml"/><Relationship Id="rId2" Type="http://schemas.openxmlformats.org/officeDocument/2006/relationships/notesSlide" Target="../notesSlides/notesSlide21.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6" name="Shape 15046"/>
        <p:cNvGrpSpPr/>
        <p:nvPr/>
      </p:nvGrpSpPr>
      <p:grpSpPr>
        <a:xfrm>
          <a:off x="0" y="0"/>
          <a:ext cx="0" cy="0"/>
          <a:chOff x="0" y="0"/>
          <a:chExt cx="0" cy="0"/>
        </a:xfrm>
      </p:grpSpPr>
      <p:sp>
        <p:nvSpPr>
          <p:cNvPr id="15047" name="Google Shape;15047;p520"/>
          <p:cNvSpPr txBox="1"/>
          <p:nvPr>
            <p:ph type="title"/>
          </p:nvPr>
        </p:nvSpPr>
        <p:spPr>
          <a:xfrm>
            <a:off x="910800" y="367850"/>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Questions to Consider</a:t>
            </a:r>
            <a:endParaRPr/>
          </a:p>
        </p:txBody>
      </p:sp>
      <p:sp>
        <p:nvSpPr>
          <p:cNvPr id="15048" name="Google Shape;15048;p520"/>
          <p:cNvSpPr txBox="1"/>
          <p:nvPr/>
        </p:nvSpPr>
        <p:spPr>
          <a:xfrm>
            <a:off x="872100" y="1022543"/>
            <a:ext cx="7399800" cy="3306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While you’re waiting for the presentation to begin, please reflect on the questions below.</a:t>
            </a:r>
            <a:endParaRPr>
              <a:solidFill>
                <a:schemeClr val="dk1"/>
              </a:solidFill>
              <a:latin typeface="Roboto"/>
              <a:ea typeface="Roboto"/>
              <a:cs typeface="Roboto"/>
              <a:sym typeface="Roboto"/>
            </a:endParaRPr>
          </a:p>
          <a:p>
            <a:pPr indent="0" lvl="0" marL="0" rtl="0" algn="ctr">
              <a:spcBef>
                <a:spcPts val="0"/>
              </a:spcBef>
              <a:spcAft>
                <a:spcPts val="0"/>
              </a:spcAft>
              <a:buNone/>
            </a:pPr>
            <a:r>
              <a:t/>
            </a:r>
            <a:endParaRPr>
              <a:solidFill>
                <a:schemeClr val="dk1"/>
              </a:solidFill>
              <a:latin typeface="Roboto"/>
              <a:ea typeface="Roboto"/>
              <a:cs typeface="Roboto"/>
              <a:sym typeface="Roboto"/>
            </a:endParaRPr>
          </a:p>
        </p:txBody>
      </p:sp>
      <p:sp>
        <p:nvSpPr>
          <p:cNvPr id="15049" name="Google Shape;15049;p520"/>
          <p:cNvSpPr txBox="1"/>
          <p:nvPr/>
        </p:nvSpPr>
        <p:spPr>
          <a:xfrm>
            <a:off x="958275" y="1555725"/>
            <a:ext cx="7661100" cy="2401200"/>
          </a:xfrm>
          <a:prstGeom prst="rect">
            <a:avLst/>
          </a:prstGeom>
          <a:noFill/>
          <a:ln>
            <a:noFill/>
          </a:ln>
        </p:spPr>
        <p:txBody>
          <a:bodyPr anchorCtr="0" anchor="t" bIns="91425" lIns="91425" spcFirstLastPara="1" rIns="91425" wrap="square" tIns="91425">
            <a:spAutoFit/>
          </a:bodyPr>
          <a:lstStyle/>
          <a:p>
            <a:pPr indent="-381000" lvl="0" marL="457200" rtl="0" algn="l">
              <a:spcBef>
                <a:spcPts val="0"/>
              </a:spcBef>
              <a:spcAft>
                <a:spcPts val="0"/>
              </a:spcAft>
              <a:buClr>
                <a:schemeClr val="lt1"/>
              </a:buClr>
              <a:buSzPts val="2400"/>
              <a:buFont typeface="Poppins"/>
              <a:buChar char="●"/>
            </a:pPr>
            <a:r>
              <a:rPr i="1" lang="en" sz="2400">
                <a:solidFill>
                  <a:schemeClr val="lt1"/>
                </a:solidFill>
                <a:latin typeface="Poppins"/>
                <a:ea typeface="Poppins"/>
                <a:cs typeface="Poppins"/>
                <a:sym typeface="Poppins"/>
              </a:rPr>
              <a:t>What authentic experiences do your graduate students take part in?</a:t>
            </a:r>
            <a:endParaRPr i="1" sz="2400">
              <a:solidFill>
                <a:schemeClr val="lt1"/>
              </a:solidFill>
              <a:latin typeface="Poppins"/>
              <a:ea typeface="Poppins"/>
              <a:cs typeface="Poppins"/>
              <a:sym typeface="Poppins"/>
            </a:endParaRPr>
          </a:p>
          <a:p>
            <a:pPr indent="0" lvl="0" marL="457200" rtl="0" algn="l">
              <a:spcBef>
                <a:spcPts val="0"/>
              </a:spcBef>
              <a:spcAft>
                <a:spcPts val="0"/>
              </a:spcAft>
              <a:buNone/>
            </a:pPr>
            <a:r>
              <a:t/>
            </a:r>
            <a:endParaRPr i="1" sz="2400">
              <a:solidFill>
                <a:schemeClr val="lt1"/>
              </a:solidFill>
              <a:latin typeface="Poppins"/>
              <a:ea typeface="Poppins"/>
              <a:cs typeface="Poppins"/>
              <a:sym typeface="Poppins"/>
            </a:endParaRPr>
          </a:p>
          <a:p>
            <a:pPr indent="-381000" lvl="0" marL="457200" rtl="0" algn="l">
              <a:spcBef>
                <a:spcPts val="0"/>
              </a:spcBef>
              <a:spcAft>
                <a:spcPts val="0"/>
              </a:spcAft>
              <a:buClr>
                <a:schemeClr val="lt1"/>
              </a:buClr>
              <a:buSzPts val="2400"/>
              <a:buFont typeface="Poppins"/>
              <a:buChar char="●"/>
            </a:pPr>
            <a:r>
              <a:rPr i="1" lang="en" sz="2400">
                <a:solidFill>
                  <a:schemeClr val="lt1"/>
                </a:solidFill>
                <a:latin typeface="Poppins"/>
                <a:ea typeface="Poppins"/>
                <a:cs typeface="Poppins"/>
                <a:sym typeface="Poppins"/>
              </a:rPr>
              <a:t>What challenges do you have </a:t>
            </a:r>
            <a:endParaRPr i="1" sz="2400">
              <a:solidFill>
                <a:schemeClr val="lt1"/>
              </a:solidFill>
              <a:latin typeface="Poppins"/>
              <a:ea typeface="Poppins"/>
              <a:cs typeface="Poppins"/>
              <a:sym typeface="Poppins"/>
            </a:endParaRPr>
          </a:p>
          <a:p>
            <a:pPr indent="0" lvl="0" marL="457200" rtl="0" algn="l">
              <a:spcBef>
                <a:spcPts val="0"/>
              </a:spcBef>
              <a:spcAft>
                <a:spcPts val="0"/>
              </a:spcAft>
              <a:buNone/>
            </a:pPr>
            <a:r>
              <a:rPr i="1" lang="en" sz="2400">
                <a:solidFill>
                  <a:schemeClr val="lt1"/>
                </a:solidFill>
                <a:latin typeface="Poppins"/>
                <a:ea typeface="Poppins"/>
                <a:cs typeface="Poppins"/>
                <a:sym typeface="Poppins"/>
              </a:rPr>
              <a:t>developing these experiences?</a:t>
            </a:r>
            <a:endParaRPr i="1" sz="2400">
              <a:solidFill>
                <a:schemeClr val="lt1"/>
              </a:solidFill>
              <a:latin typeface="Poppins"/>
              <a:ea typeface="Poppins"/>
              <a:cs typeface="Poppins"/>
              <a:sym typeface="Poppins"/>
            </a:endParaRPr>
          </a:p>
          <a:p>
            <a:pPr indent="0" lvl="0" marL="0" rtl="0" algn="l">
              <a:spcBef>
                <a:spcPts val="0"/>
              </a:spcBef>
              <a:spcAft>
                <a:spcPts val="0"/>
              </a:spcAft>
              <a:buNone/>
            </a:pPr>
            <a:r>
              <a:t/>
            </a:r>
            <a:endParaRPr i="1" sz="2400">
              <a:solidFill>
                <a:schemeClr val="lt1"/>
              </a:solidFill>
              <a:latin typeface="Poppins"/>
              <a:ea typeface="Poppins"/>
              <a:cs typeface="Poppins"/>
              <a:sym typeface="Poppins"/>
            </a:endParaRPr>
          </a:p>
        </p:txBody>
      </p:sp>
      <p:pic>
        <p:nvPicPr>
          <p:cNvPr descr="Post-it - 3 – Free Public Domain Image | Public Domain Pictures" id="15050" name="Google Shape;15050;p520"/>
          <p:cNvPicPr preferRelativeResize="0"/>
          <p:nvPr/>
        </p:nvPicPr>
        <p:blipFill rotWithShape="1">
          <a:blip r:embed="rId3">
            <a:alphaModFix/>
          </a:blip>
          <a:srcRect b="0" l="0" r="-21359" t="-21359"/>
          <a:stretch/>
        </p:blipFill>
        <p:spPr>
          <a:xfrm rot="1100183">
            <a:off x="6589006" y="1730927"/>
            <a:ext cx="2863886" cy="286387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1F1F1"/>
        </a:solidFill>
      </p:bgPr>
    </p:bg>
    <p:spTree>
      <p:nvGrpSpPr>
        <p:cNvPr id="15054" name="Shape 15054"/>
        <p:cNvGrpSpPr/>
        <p:nvPr/>
      </p:nvGrpSpPr>
      <p:grpSpPr>
        <a:xfrm>
          <a:off x="0" y="0"/>
          <a:ext cx="0" cy="0"/>
          <a:chOff x="0" y="0"/>
          <a:chExt cx="0" cy="0"/>
        </a:xfrm>
      </p:grpSpPr>
      <p:sp>
        <p:nvSpPr>
          <p:cNvPr id="15055" name="Google Shape;15055;p521"/>
          <p:cNvSpPr txBox="1"/>
          <p:nvPr>
            <p:ph type="ctrTitle"/>
          </p:nvPr>
        </p:nvSpPr>
        <p:spPr>
          <a:xfrm>
            <a:off x="1986225" y="1251900"/>
            <a:ext cx="5174100" cy="217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400"/>
              <a:t>Bridging the Gap: </a:t>
            </a:r>
            <a:endParaRPr sz="3400"/>
          </a:p>
          <a:p>
            <a:pPr indent="0" lvl="0" marL="0" rtl="0" algn="ctr">
              <a:spcBef>
                <a:spcPts val="0"/>
              </a:spcBef>
              <a:spcAft>
                <a:spcPts val="0"/>
              </a:spcAft>
              <a:buNone/>
            </a:pPr>
            <a:r>
              <a:rPr lang="en" sz="3000">
                <a:solidFill>
                  <a:schemeClr val="lt1"/>
                </a:solidFill>
              </a:rPr>
              <a:t>Connecting Aspiring Principals with Practicing Leaders</a:t>
            </a:r>
            <a:endParaRPr sz="3000">
              <a:solidFill>
                <a:schemeClr val="lt1"/>
              </a:solidFill>
            </a:endParaRPr>
          </a:p>
        </p:txBody>
      </p:sp>
      <p:sp>
        <p:nvSpPr>
          <p:cNvPr id="15056" name="Google Shape;15056;p521"/>
          <p:cNvSpPr txBox="1"/>
          <p:nvPr>
            <p:ph idx="1" type="subTitle"/>
          </p:nvPr>
        </p:nvSpPr>
        <p:spPr>
          <a:xfrm>
            <a:off x="1986214" y="3423425"/>
            <a:ext cx="5174100" cy="46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OCTEO 2026</a:t>
            </a:r>
            <a:endParaRPr/>
          </a:p>
        </p:txBody>
      </p:sp>
      <p:grpSp>
        <p:nvGrpSpPr>
          <p:cNvPr id="15057" name="Google Shape;15057;p521"/>
          <p:cNvGrpSpPr/>
          <p:nvPr/>
        </p:nvGrpSpPr>
        <p:grpSpPr>
          <a:xfrm>
            <a:off x="-401238" y="-505328"/>
            <a:ext cx="1895833" cy="1895866"/>
            <a:chOff x="3835450" y="-252000"/>
            <a:chExt cx="1445325" cy="1445350"/>
          </a:xfrm>
        </p:grpSpPr>
        <p:sp>
          <p:nvSpPr>
            <p:cNvPr id="15058" name="Google Shape;15058;p521"/>
            <p:cNvSpPr/>
            <p:nvPr/>
          </p:nvSpPr>
          <p:spPr>
            <a:xfrm>
              <a:off x="3835450" y="-252000"/>
              <a:ext cx="1445325" cy="1445350"/>
            </a:xfrm>
            <a:custGeom>
              <a:rect b="b" l="l" r="r" t="t"/>
              <a:pathLst>
                <a:path extrusionOk="0" fill="none" h="57814" w="57813">
                  <a:moveTo>
                    <a:pt x="43375" y="14439"/>
                  </a:moveTo>
                  <a:lnTo>
                    <a:pt x="28907" y="1"/>
                  </a:lnTo>
                  <a:lnTo>
                    <a:pt x="14438" y="14439"/>
                  </a:lnTo>
                  <a:lnTo>
                    <a:pt x="0" y="28907"/>
                  </a:lnTo>
                  <a:lnTo>
                    <a:pt x="14438" y="43375"/>
                  </a:lnTo>
                  <a:lnTo>
                    <a:pt x="28907" y="57813"/>
                  </a:lnTo>
                  <a:lnTo>
                    <a:pt x="43375" y="43375"/>
                  </a:lnTo>
                  <a:lnTo>
                    <a:pt x="57813" y="2890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21"/>
            <p:cNvSpPr/>
            <p:nvPr/>
          </p:nvSpPr>
          <p:spPr>
            <a:xfrm>
              <a:off x="3972225" y="-115200"/>
              <a:ext cx="1171775" cy="1171750"/>
            </a:xfrm>
            <a:custGeom>
              <a:rect b="b" l="l" r="r" t="t"/>
              <a:pathLst>
                <a:path extrusionOk="0" fill="none" h="46870" w="46871">
                  <a:moveTo>
                    <a:pt x="46871" y="23435"/>
                  </a:moveTo>
                  <a:lnTo>
                    <a:pt x="35138" y="11733"/>
                  </a:lnTo>
                  <a:lnTo>
                    <a:pt x="23436" y="0"/>
                  </a:lnTo>
                  <a:lnTo>
                    <a:pt x="11733" y="11733"/>
                  </a:lnTo>
                  <a:lnTo>
                    <a:pt x="0" y="23435"/>
                  </a:lnTo>
                  <a:lnTo>
                    <a:pt x="11733" y="35137"/>
                  </a:lnTo>
                  <a:lnTo>
                    <a:pt x="23436" y="46870"/>
                  </a:lnTo>
                  <a:lnTo>
                    <a:pt x="35138" y="35137"/>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521"/>
            <p:cNvSpPr/>
            <p:nvPr/>
          </p:nvSpPr>
          <p:spPr>
            <a:xfrm>
              <a:off x="4109775" y="22325"/>
              <a:ext cx="896700" cy="896700"/>
            </a:xfrm>
            <a:custGeom>
              <a:rect b="b" l="l" r="r" t="t"/>
              <a:pathLst>
                <a:path extrusionOk="0" fill="none" h="35868" w="35868">
                  <a:moveTo>
                    <a:pt x="35867" y="17934"/>
                  </a:moveTo>
                  <a:lnTo>
                    <a:pt x="26900" y="8967"/>
                  </a:lnTo>
                  <a:lnTo>
                    <a:pt x="17934" y="1"/>
                  </a:lnTo>
                  <a:lnTo>
                    <a:pt x="8967" y="8967"/>
                  </a:lnTo>
                  <a:lnTo>
                    <a:pt x="0" y="17934"/>
                  </a:lnTo>
                  <a:lnTo>
                    <a:pt x="8967" y="26901"/>
                  </a:lnTo>
                  <a:lnTo>
                    <a:pt x="17934" y="35867"/>
                  </a:lnTo>
                  <a:lnTo>
                    <a:pt x="26900" y="2690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521"/>
            <p:cNvSpPr/>
            <p:nvPr/>
          </p:nvSpPr>
          <p:spPr>
            <a:xfrm>
              <a:off x="4247300" y="159875"/>
              <a:ext cx="621625" cy="621600"/>
            </a:xfrm>
            <a:custGeom>
              <a:rect b="b" l="l" r="r" t="t"/>
              <a:pathLst>
                <a:path extrusionOk="0" fill="none" h="24864" w="24865">
                  <a:moveTo>
                    <a:pt x="24864" y="12432"/>
                  </a:moveTo>
                  <a:lnTo>
                    <a:pt x="18664" y="6201"/>
                  </a:lnTo>
                  <a:lnTo>
                    <a:pt x="12433" y="0"/>
                  </a:lnTo>
                  <a:lnTo>
                    <a:pt x="6201" y="6201"/>
                  </a:lnTo>
                  <a:lnTo>
                    <a:pt x="1" y="12432"/>
                  </a:lnTo>
                  <a:lnTo>
                    <a:pt x="6201" y="18663"/>
                  </a:lnTo>
                  <a:lnTo>
                    <a:pt x="12433" y="24864"/>
                  </a:lnTo>
                  <a:lnTo>
                    <a:pt x="18664" y="18663"/>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21"/>
            <p:cNvSpPr/>
            <p:nvPr/>
          </p:nvSpPr>
          <p:spPr>
            <a:xfrm>
              <a:off x="4384075" y="296650"/>
              <a:ext cx="348075" cy="348050"/>
            </a:xfrm>
            <a:custGeom>
              <a:rect b="b" l="l" r="r" t="t"/>
              <a:pathLst>
                <a:path extrusionOk="0" fill="none" h="13922" w="13923">
                  <a:moveTo>
                    <a:pt x="10427" y="3496"/>
                  </a:moveTo>
                  <a:lnTo>
                    <a:pt x="6962" y="0"/>
                  </a:lnTo>
                  <a:lnTo>
                    <a:pt x="3496" y="3496"/>
                  </a:lnTo>
                  <a:lnTo>
                    <a:pt x="1" y="6961"/>
                  </a:lnTo>
                  <a:lnTo>
                    <a:pt x="3496" y="10426"/>
                  </a:lnTo>
                  <a:lnTo>
                    <a:pt x="6962" y="13922"/>
                  </a:lnTo>
                  <a:lnTo>
                    <a:pt x="10427" y="10426"/>
                  </a:lnTo>
                  <a:lnTo>
                    <a:pt x="13922" y="6961"/>
                  </a:ln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521"/>
          <p:cNvGrpSpPr/>
          <p:nvPr/>
        </p:nvGrpSpPr>
        <p:grpSpPr>
          <a:xfrm>
            <a:off x="7626957" y="-966877"/>
            <a:ext cx="2471175" cy="2747975"/>
            <a:chOff x="7398357" y="-662077"/>
            <a:chExt cx="2471175" cy="2747975"/>
          </a:xfrm>
        </p:grpSpPr>
        <p:sp>
          <p:nvSpPr>
            <p:cNvPr id="15064" name="Google Shape;15064;p521"/>
            <p:cNvSpPr/>
            <p:nvPr/>
          </p:nvSpPr>
          <p:spPr>
            <a:xfrm rot="-5400000">
              <a:off x="7370982" y="-634702"/>
              <a:ext cx="2525925" cy="2471175"/>
            </a:xfrm>
            <a:custGeom>
              <a:rect b="b" l="l" r="r" t="t"/>
              <a:pathLst>
                <a:path extrusionOk="0" h="98847" w="101037">
                  <a:moveTo>
                    <a:pt x="12296" y="1"/>
                  </a:moveTo>
                  <a:cubicBezTo>
                    <a:pt x="9431" y="1"/>
                    <a:pt x="6566" y="1095"/>
                    <a:pt x="4378" y="3283"/>
                  </a:cubicBezTo>
                  <a:cubicBezTo>
                    <a:pt x="1" y="7660"/>
                    <a:pt x="1" y="14773"/>
                    <a:pt x="4378" y="19150"/>
                  </a:cubicBezTo>
                  <a:lnTo>
                    <a:pt x="80823" y="95564"/>
                  </a:lnTo>
                  <a:cubicBezTo>
                    <a:pt x="83011" y="97753"/>
                    <a:pt x="85876" y="98847"/>
                    <a:pt x="88741" y="98847"/>
                  </a:cubicBezTo>
                  <a:cubicBezTo>
                    <a:pt x="91606" y="98847"/>
                    <a:pt x="94471" y="97753"/>
                    <a:pt x="96659" y="95564"/>
                  </a:cubicBezTo>
                  <a:cubicBezTo>
                    <a:pt x="101036" y="91187"/>
                    <a:pt x="101036" y="84105"/>
                    <a:pt x="96659" y="79728"/>
                  </a:cubicBezTo>
                  <a:lnTo>
                    <a:pt x="20214" y="3283"/>
                  </a:lnTo>
                  <a:cubicBezTo>
                    <a:pt x="18025" y="1095"/>
                    <a:pt x="15161" y="1"/>
                    <a:pt x="12296" y="1"/>
                  </a:cubicBez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21"/>
            <p:cNvSpPr/>
            <p:nvPr/>
          </p:nvSpPr>
          <p:spPr>
            <a:xfrm rot="-5400000">
              <a:off x="7569882" y="-202877"/>
              <a:ext cx="1193050" cy="1192300"/>
            </a:xfrm>
            <a:custGeom>
              <a:rect b="b" l="l" r="r" t="t"/>
              <a:pathLst>
                <a:path extrusionOk="0" fill="none" h="47692" w="47722">
                  <a:moveTo>
                    <a:pt x="44591" y="44591"/>
                  </a:moveTo>
                  <a:lnTo>
                    <a:pt x="44591" y="44591"/>
                  </a:lnTo>
                  <a:cubicBezTo>
                    <a:pt x="47722" y="41491"/>
                    <a:pt x="47722" y="36445"/>
                    <a:pt x="44591" y="33345"/>
                  </a:cubicBezTo>
                  <a:lnTo>
                    <a:pt x="14348" y="3101"/>
                  </a:lnTo>
                  <a:cubicBezTo>
                    <a:pt x="11247" y="1"/>
                    <a:pt x="6201" y="1"/>
                    <a:pt x="3101" y="3101"/>
                  </a:cubicBezTo>
                  <a:lnTo>
                    <a:pt x="3101" y="3101"/>
                  </a:lnTo>
                  <a:cubicBezTo>
                    <a:pt x="1" y="6201"/>
                    <a:pt x="1" y="11217"/>
                    <a:pt x="3101" y="14347"/>
                  </a:cubicBezTo>
                  <a:lnTo>
                    <a:pt x="33375" y="44591"/>
                  </a:lnTo>
                  <a:cubicBezTo>
                    <a:pt x="36476" y="47691"/>
                    <a:pt x="41491" y="47691"/>
                    <a:pt x="44591" y="44591"/>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21"/>
            <p:cNvSpPr/>
            <p:nvPr/>
          </p:nvSpPr>
          <p:spPr>
            <a:xfrm rot="-5400000">
              <a:off x="7937707" y="408023"/>
              <a:ext cx="1677875" cy="1677875"/>
            </a:xfrm>
            <a:custGeom>
              <a:rect b="b" l="l" r="r" t="t"/>
              <a:pathLst>
                <a:path extrusionOk="0" fill="none" h="67115" w="67115">
                  <a:moveTo>
                    <a:pt x="64318" y="64287"/>
                  </a:moveTo>
                  <a:lnTo>
                    <a:pt x="64318" y="64287"/>
                  </a:lnTo>
                  <a:cubicBezTo>
                    <a:pt x="67114" y="61491"/>
                    <a:pt x="67114" y="56962"/>
                    <a:pt x="64318" y="54166"/>
                  </a:cubicBezTo>
                  <a:lnTo>
                    <a:pt x="12949" y="2797"/>
                  </a:lnTo>
                  <a:cubicBezTo>
                    <a:pt x="10153" y="1"/>
                    <a:pt x="5624" y="1"/>
                    <a:pt x="2797" y="2797"/>
                  </a:cubicBezTo>
                  <a:lnTo>
                    <a:pt x="2797" y="2797"/>
                  </a:lnTo>
                  <a:cubicBezTo>
                    <a:pt x="1" y="5593"/>
                    <a:pt x="1" y="10122"/>
                    <a:pt x="2797" y="12919"/>
                  </a:cubicBezTo>
                  <a:lnTo>
                    <a:pt x="54166" y="64287"/>
                  </a:lnTo>
                  <a:cubicBezTo>
                    <a:pt x="56993" y="67114"/>
                    <a:pt x="61522" y="67114"/>
                    <a:pt x="64318" y="64287"/>
                  </a:cubicBezTo>
                  <a:close/>
                </a:path>
              </a:pathLst>
            </a:custGeom>
            <a:noFill/>
            <a:ln cap="flat" cmpd="sng" w="9875">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21"/>
            <p:cNvSpPr/>
            <p:nvPr/>
          </p:nvSpPr>
          <p:spPr>
            <a:xfrm rot="-5400000">
              <a:off x="8047894" y="289485"/>
              <a:ext cx="1309325" cy="1274350"/>
            </a:xfrm>
            <a:custGeom>
              <a:rect b="b" l="l" r="r" t="t"/>
              <a:pathLst>
                <a:path extrusionOk="0" h="50974" w="52373">
                  <a:moveTo>
                    <a:pt x="7884" y="0"/>
                  </a:moveTo>
                  <a:cubicBezTo>
                    <a:pt x="6049" y="0"/>
                    <a:pt x="4210" y="699"/>
                    <a:pt x="2797" y="2097"/>
                  </a:cubicBezTo>
                  <a:cubicBezTo>
                    <a:pt x="0" y="4894"/>
                    <a:pt x="0" y="9453"/>
                    <a:pt x="2797" y="12250"/>
                  </a:cubicBezTo>
                  <a:lnTo>
                    <a:pt x="39424" y="48876"/>
                  </a:lnTo>
                  <a:cubicBezTo>
                    <a:pt x="40822" y="50274"/>
                    <a:pt x="42661" y="50973"/>
                    <a:pt x="44500" y="50973"/>
                  </a:cubicBezTo>
                  <a:cubicBezTo>
                    <a:pt x="46339" y="50973"/>
                    <a:pt x="48178" y="50274"/>
                    <a:pt x="49576" y="48876"/>
                  </a:cubicBezTo>
                  <a:cubicBezTo>
                    <a:pt x="52372" y="46049"/>
                    <a:pt x="52372" y="41520"/>
                    <a:pt x="49576" y="38724"/>
                  </a:cubicBezTo>
                  <a:lnTo>
                    <a:pt x="12949" y="2097"/>
                  </a:lnTo>
                  <a:cubicBezTo>
                    <a:pt x="11551" y="699"/>
                    <a:pt x="9719" y="0"/>
                    <a:pt x="7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21"/>
            <p:cNvSpPr/>
            <p:nvPr/>
          </p:nvSpPr>
          <p:spPr>
            <a:xfrm rot="-5400000">
              <a:off x="7513119" y="-490540"/>
              <a:ext cx="1827575" cy="1809500"/>
            </a:xfrm>
            <a:custGeom>
              <a:rect b="b" l="l" r="r" t="t"/>
              <a:pathLst>
                <a:path extrusionOk="0" h="72380" w="73103">
                  <a:moveTo>
                    <a:pt x="4089" y="0"/>
                  </a:moveTo>
                  <a:cubicBezTo>
                    <a:pt x="3139" y="0"/>
                    <a:pt x="2189" y="358"/>
                    <a:pt x="1460" y="1072"/>
                  </a:cubicBezTo>
                  <a:cubicBezTo>
                    <a:pt x="1" y="2531"/>
                    <a:pt x="1" y="4871"/>
                    <a:pt x="1460" y="6330"/>
                  </a:cubicBezTo>
                  <a:lnTo>
                    <a:pt x="66415" y="71286"/>
                  </a:lnTo>
                  <a:cubicBezTo>
                    <a:pt x="67130" y="72015"/>
                    <a:pt x="68080" y="72380"/>
                    <a:pt x="69033" y="72380"/>
                  </a:cubicBezTo>
                  <a:cubicBezTo>
                    <a:pt x="69987" y="72380"/>
                    <a:pt x="70944" y="72015"/>
                    <a:pt x="71674" y="71286"/>
                  </a:cubicBezTo>
                  <a:cubicBezTo>
                    <a:pt x="73103" y="69827"/>
                    <a:pt x="73103" y="67486"/>
                    <a:pt x="71674" y="66027"/>
                  </a:cubicBezTo>
                  <a:lnTo>
                    <a:pt x="6718" y="1072"/>
                  </a:lnTo>
                  <a:cubicBezTo>
                    <a:pt x="5989" y="358"/>
                    <a:pt x="5039" y="0"/>
                    <a:pt x="4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521"/>
          <p:cNvGrpSpPr/>
          <p:nvPr/>
        </p:nvGrpSpPr>
        <p:grpSpPr>
          <a:xfrm>
            <a:off x="-1466486" y="2736279"/>
            <a:ext cx="2791286" cy="2599651"/>
            <a:chOff x="-1466486" y="2736279"/>
            <a:chExt cx="2791286" cy="2599651"/>
          </a:xfrm>
        </p:grpSpPr>
        <p:sp>
          <p:nvSpPr>
            <p:cNvPr id="15070" name="Google Shape;15070;p521"/>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1" name="Google Shape;15071;p521"/>
            <p:cNvGrpSpPr/>
            <p:nvPr/>
          </p:nvGrpSpPr>
          <p:grpSpPr>
            <a:xfrm>
              <a:off x="713226" y="3730956"/>
              <a:ext cx="611574" cy="610281"/>
              <a:chOff x="4496550" y="2819475"/>
              <a:chExt cx="366300" cy="365525"/>
            </a:xfrm>
          </p:grpSpPr>
          <p:sp>
            <p:nvSpPr>
              <p:cNvPr id="15072" name="Google Shape;15072;p521"/>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21"/>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77" name="Shape 15077"/>
        <p:cNvGrpSpPr/>
        <p:nvPr/>
      </p:nvGrpSpPr>
      <p:grpSpPr>
        <a:xfrm>
          <a:off x="0" y="0"/>
          <a:ext cx="0" cy="0"/>
          <a:chOff x="0" y="0"/>
          <a:chExt cx="0" cy="0"/>
        </a:xfrm>
      </p:grpSpPr>
      <p:sp>
        <p:nvSpPr>
          <p:cNvPr id="15078" name="Google Shape;15078;p522"/>
          <p:cNvSpPr txBox="1"/>
          <p:nvPr>
            <p:ph type="title"/>
          </p:nvPr>
        </p:nvSpPr>
        <p:spPr>
          <a:xfrm>
            <a:off x="872100" y="323100"/>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Introductions</a:t>
            </a:r>
            <a:endParaRPr/>
          </a:p>
        </p:txBody>
      </p:sp>
      <p:sp>
        <p:nvSpPr>
          <p:cNvPr id="15079" name="Google Shape;15079;p522"/>
          <p:cNvSpPr txBox="1"/>
          <p:nvPr>
            <p:ph idx="3" type="subTitle"/>
          </p:nvPr>
        </p:nvSpPr>
        <p:spPr>
          <a:xfrm>
            <a:off x="1075058" y="3577450"/>
            <a:ext cx="360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200"/>
              <a:t>Associate Professor, School of Education</a:t>
            </a:r>
            <a:endParaRPr b="1" sz="1200"/>
          </a:p>
          <a:p>
            <a:pPr indent="0" lvl="0" marL="0" rtl="0" algn="l">
              <a:spcBef>
                <a:spcPts val="0"/>
              </a:spcBef>
              <a:spcAft>
                <a:spcPts val="0"/>
              </a:spcAft>
              <a:buNone/>
            </a:pPr>
            <a:r>
              <a:rPr b="1" lang="en" sz="1200"/>
              <a:t>Director of Institutional Effectiveness</a:t>
            </a:r>
            <a:endParaRPr sz="1200"/>
          </a:p>
          <a:p>
            <a:pPr indent="0" lvl="0" marL="0" rtl="0" algn="l">
              <a:spcBef>
                <a:spcPts val="0"/>
              </a:spcBef>
              <a:spcAft>
                <a:spcPts val="0"/>
              </a:spcAft>
              <a:buNone/>
            </a:pPr>
            <a:r>
              <a:rPr i="1" lang="en" sz="1100"/>
              <a:t>Teaching:</a:t>
            </a:r>
            <a:endParaRPr i="1" sz="1100"/>
          </a:p>
          <a:p>
            <a:pPr indent="0" lvl="0" marL="0" rtl="0" algn="l">
              <a:spcBef>
                <a:spcPts val="0"/>
              </a:spcBef>
              <a:spcAft>
                <a:spcPts val="0"/>
              </a:spcAft>
              <a:buNone/>
            </a:pPr>
            <a:r>
              <a:rPr lang="en" sz="1100"/>
              <a:t>  </a:t>
            </a:r>
            <a:r>
              <a:rPr lang="en" sz="1100"/>
              <a:t>- </a:t>
            </a:r>
            <a:r>
              <a:rPr lang="en" sz="1100"/>
              <a:t>Mathematics Methods Courses </a:t>
            </a:r>
            <a:endParaRPr sz="1100"/>
          </a:p>
          <a:p>
            <a:pPr indent="0" lvl="0" marL="0" rtl="0" algn="l">
              <a:spcBef>
                <a:spcPts val="0"/>
              </a:spcBef>
              <a:spcAft>
                <a:spcPts val="0"/>
              </a:spcAft>
              <a:buNone/>
            </a:pPr>
            <a:r>
              <a:rPr lang="en" sz="1100"/>
              <a:t>  - Introduction to Education</a:t>
            </a:r>
            <a:endParaRPr sz="1100"/>
          </a:p>
          <a:p>
            <a:pPr indent="0" lvl="0" marL="0" rtl="0" algn="l">
              <a:spcBef>
                <a:spcPts val="0"/>
              </a:spcBef>
              <a:spcAft>
                <a:spcPts val="0"/>
              </a:spcAft>
              <a:buNone/>
            </a:pPr>
            <a:r>
              <a:rPr lang="en" sz="1100"/>
              <a:t>  - School Finance</a:t>
            </a:r>
            <a:endParaRPr sz="1100"/>
          </a:p>
          <a:p>
            <a:pPr indent="0" lvl="0" marL="0" rtl="0" algn="l">
              <a:spcBef>
                <a:spcPts val="0"/>
              </a:spcBef>
              <a:spcAft>
                <a:spcPts val="0"/>
              </a:spcAft>
              <a:buNone/>
            </a:pPr>
            <a:r>
              <a:rPr lang="en" sz="1100"/>
              <a:t>  - Supervision, Evaluation, &amp; Professional Development</a:t>
            </a:r>
            <a:endParaRPr sz="1100"/>
          </a:p>
          <a:p>
            <a:pPr indent="0" lvl="0" marL="0" rtl="0" algn="ctr">
              <a:spcBef>
                <a:spcPts val="0"/>
              </a:spcBef>
              <a:spcAft>
                <a:spcPts val="0"/>
              </a:spcAft>
              <a:buNone/>
            </a:pPr>
            <a:r>
              <a:t/>
            </a:r>
            <a:endParaRPr sz="1200"/>
          </a:p>
        </p:txBody>
      </p:sp>
      <p:sp>
        <p:nvSpPr>
          <p:cNvPr id="15080" name="Google Shape;15080;p522"/>
          <p:cNvSpPr txBox="1"/>
          <p:nvPr>
            <p:ph idx="1" type="subTitle"/>
          </p:nvPr>
        </p:nvSpPr>
        <p:spPr>
          <a:xfrm>
            <a:off x="1192325" y="3236925"/>
            <a:ext cx="2909100" cy="45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Jennifer Hollinger</a:t>
            </a:r>
            <a:endParaRPr/>
          </a:p>
        </p:txBody>
      </p:sp>
      <p:sp>
        <p:nvSpPr>
          <p:cNvPr id="15081" name="Google Shape;15081;p522"/>
          <p:cNvSpPr txBox="1"/>
          <p:nvPr>
            <p:ph idx="2" type="subTitle"/>
          </p:nvPr>
        </p:nvSpPr>
        <p:spPr>
          <a:xfrm>
            <a:off x="5159631" y="3280700"/>
            <a:ext cx="2600400" cy="45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Caitlin Reash</a:t>
            </a:r>
            <a:endParaRPr/>
          </a:p>
        </p:txBody>
      </p:sp>
      <p:sp>
        <p:nvSpPr>
          <p:cNvPr id="15082" name="Google Shape;15082;p522"/>
          <p:cNvSpPr/>
          <p:nvPr/>
        </p:nvSpPr>
        <p:spPr>
          <a:xfrm>
            <a:off x="5917571" y="973300"/>
            <a:ext cx="1442100" cy="2076900"/>
          </a:xfrm>
          <a:prstGeom prst="rect">
            <a:avLst/>
          </a:prstGeom>
          <a:noFill/>
          <a:ln cap="flat" cmpd="sng" w="19050">
            <a:solidFill>
              <a:schemeClr val="dk1"/>
            </a:solidFill>
            <a:prstDash val="solid"/>
            <a:round/>
            <a:headEnd len="sm" w="sm" type="none"/>
            <a:tailEnd len="sm" w="sm" type="none"/>
          </a:ln>
        </p:spPr>
        <p:txBody>
          <a:bodyPr anchorCtr="0" anchor="ctr" bIns="112075" lIns="112075" spcFirstLastPara="1" rIns="112075" wrap="square" tIns="112075">
            <a:noAutofit/>
          </a:bodyPr>
          <a:lstStyle/>
          <a:p>
            <a:pPr indent="0" lvl="0" marL="0" rtl="0" algn="ctr">
              <a:spcBef>
                <a:spcPts val="0"/>
              </a:spcBef>
              <a:spcAft>
                <a:spcPts val="0"/>
              </a:spcAft>
              <a:buNone/>
            </a:pPr>
            <a:r>
              <a:t/>
            </a:r>
            <a:endParaRPr sz="1716">
              <a:latin typeface="Roboto"/>
              <a:ea typeface="Roboto"/>
              <a:cs typeface="Roboto"/>
              <a:sym typeface="Roboto"/>
            </a:endParaRPr>
          </a:p>
        </p:txBody>
      </p:sp>
      <p:pic>
        <p:nvPicPr>
          <p:cNvPr id="15083" name="Google Shape;15083;p522" title="Screenshot 2026-10-04 at 6.02.46 PM.png"/>
          <p:cNvPicPr preferRelativeResize="0"/>
          <p:nvPr/>
        </p:nvPicPr>
        <p:blipFill rotWithShape="1">
          <a:blip r:embed="rId3">
            <a:alphaModFix/>
          </a:blip>
          <a:srcRect b="0" l="3506" r="3506" t="0"/>
          <a:stretch/>
        </p:blipFill>
        <p:spPr>
          <a:xfrm>
            <a:off x="5669725" y="1160127"/>
            <a:ext cx="1483429" cy="2076795"/>
          </a:xfrm>
          <a:prstGeom prst="rect">
            <a:avLst/>
          </a:prstGeom>
          <a:noFill/>
          <a:ln cap="flat" cmpd="sng" w="23350">
            <a:solidFill>
              <a:schemeClr val="dk1"/>
            </a:solidFill>
            <a:prstDash val="solid"/>
            <a:round/>
            <a:headEnd len="sm" w="sm" type="none"/>
            <a:tailEnd len="sm" w="sm" type="none"/>
          </a:ln>
        </p:spPr>
      </p:pic>
      <p:pic>
        <p:nvPicPr>
          <p:cNvPr id="15084" name="Google Shape;15084;p522" title="Screenshot 2026-09-16 at 11.11.40 AM.png"/>
          <p:cNvPicPr preferRelativeResize="0"/>
          <p:nvPr/>
        </p:nvPicPr>
        <p:blipFill rotWithShape="1">
          <a:blip r:embed="rId4">
            <a:alphaModFix/>
          </a:blip>
          <a:srcRect b="1938" l="2596" r="1600" t="1658"/>
          <a:stretch/>
        </p:blipFill>
        <p:spPr>
          <a:xfrm>
            <a:off x="4044488" y="1498501"/>
            <a:ext cx="1055023" cy="1026501"/>
          </a:xfrm>
          <a:prstGeom prst="rect">
            <a:avLst/>
          </a:prstGeom>
          <a:noFill/>
          <a:ln>
            <a:noFill/>
          </a:ln>
        </p:spPr>
      </p:pic>
      <p:sp>
        <p:nvSpPr>
          <p:cNvPr id="15085" name="Google Shape;15085;p522"/>
          <p:cNvSpPr/>
          <p:nvPr/>
        </p:nvSpPr>
        <p:spPr>
          <a:xfrm>
            <a:off x="2106946" y="973300"/>
            <a:ext cx="1442100" cy="2076900"/>
          </a:xfrm>
          <a:prstGeom prst="rect">
            <a:avLst/>
          </a:prstGeom>
          <a:noFill/>
          <a:ln cap="flat" cmpd="sng" w="19050">
            <a:solidFill>
              <a:schemeClr val="dk1"/>
            </a:solidFill>
            <a:prstDash val="solid"/>
            <a:round/>
            <a:headEnd len="sm" w="sm" type="none"/>
            <a:tailEnd len="sm" w="sm" type="none"/>
          </a:ln>
        </p:spPr>
        <p:txBody>
          <a:bodyPr anchorCtr="0" anchor="ctr" bIns="112075" lIns="112075" spcFirstLastPara="1" rIns="112075" wrap="square" tIns="112075">
            <a:noAutofit/>
          </a:bodyPr>
          <a:lstStyle/>
          <a:p>
            <a:pPr indent="0" lvl="0" marL="0" rtl="0" algn="ctr">
              <a:spcBef>
                <a:spcPts val="0"/>
              </a:spcBef>
              <a:spcAft>
                <a:spcPts val="0"/>
              </a:spcAft>
              <a:buNone/>
            </a:pPr>
            <a:r>
              <a:t/>
            </a:r>
            <a:endParaRPr sz="1716">
              <a:latin typeface="Roboto"/>
              <a:ea typeface="Roboto"/>
              <a:cs typeface="Roboto"/>
              <a:sym typeface="Roboto"/>
            </a:endParaRPr>
          </a:p>
        </p:txBody>
      </p:sp>
      <p:pic>
        <p:nvPicPr>
          <p:cNvPr id="15086" name="Google Shape;15086;p522"/>
          <p:cNvPicPr preferRelativeResize="0"/>
          <p:nvPr/>
        </p:nvPicPr>
        <p:blipFill>
          <a:blip r:embed="rId5">
            <a:alphaModFix/>
          </a:blip>
          <a:stretch>
            <a:fillRect/>
          </a:stretch>
        </p:blipFill>
        <p:spPr>
          <a:xfrm>
            <a:off x="1859100" y="1160127"/>
            <a:ext cx="1483429" cy="2076795"/>
          </a:xfrm>
          <a:prstGeom prst="rect">
            <a:avLst/>
          </a:prstGeom>
          <a:noFill/>
          <a:ln cap="flat" cmpd="sng" w="23350">
            <a:solidFill>
              <a:schemeClr val="dk1"/>
            </a:solidFill>
            <a:prstDash val="solid"/>
            <a:round/>
            <a:headEnd len="sm" w="sm" type="none"/>
            <a:tailEnd len="sm" w="sm" type="none"/>
          </a:ln>
        </p:spPr>
      </p:pic>
      <p:sp>
        <p:nvSpPr>
          <p:cNvPr id="15087" name="Google Shape;15087;p522"/>
          <p:cNvSpPr txBox="1"/>
          <p:nvPr>
            <p:ph idx="3" type="subTitle"/>
          </p:nvPr>
        </p:nvSpPr>
        <p:spPr>
          <a:xfrm>
            <a:off x="5159633" y="3577450"/>
            <a:ext cx="360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200"/>
              <a:t>Assistant Professor, School of Education</a:t>
            </a:r>
            <a:endParaRPr b="1" sz="1200"/>
          </a:p>
          <a:p>
            <a:pPr indent="0" lvl="0" marL="0" rtl="0" algn="l">
              <a:spcBef>
                <a:spcPts val="0"/>
              </a:spcBef>
              <a:spcAft>
                <a:spcPts val="0"/>
              </a:spcAft>
              <a:buNone/>
            </a:pPr>
            <a:r>
              <a:rPr i="1" lang="en" sz="1100"/>
              <a:t>Teaching:</a:t>
            </a:r>
            <a:endParaRPr i="1" sz="1100"/>
          </a:p>
          <a:p>
            <a:pPr indent="0" lvl="0" marL="0" rtl="0" algn="l">
              <a:spcBef>
                <a:spcPts val="0"/>
              </a:spcBef>
              <a:spcAft>
                <a:spcPts val="0"/>
              </a:spcAft>
              <a:buNone/>
            </a:pPr>
            <a:r>
              <a:rPr lang="en" sz="1100"/>
              <a:t>  - Principal Internship I &amp; II</a:t>
            </a:r>
            <a:endParaRPr sz="1100"/>
          </a:p>
          <a:p>
            <a:pPr indent="0" lvl="0" marL="0" rtl="0" algn="l">
              <a:spcBef>
                <a:spcPts val="0"/>
              </a:spcBef>
              <a:spcAft>
                <a:spcPts val="0"/>
              </a:spcAft>
              <a:buNone/>
            </a:pPr>
            <a:r>
              <a:rPr lang="en" sz="1100"/>
              <a:t>  - Primary Math Methods</a:t>
            </a:r>
            <a:endParaRPr sz="1100"/>
          </a:p>
          <a:p>
            <a:pPr indent="0" lvl="0" marL="0" rtl="0" algn="l">
              <a:spcBef>
                <a:spcPts val="0"/>
              </a:spcBef>
              <a:spcAft>
                <a:spcPts val="0"/>
              </a:spcAft>
              <a:buNone/>
            </a:pPr>
            <a:r>
              <a:rPr lang="en" sz="1100"/>
              <a:t>  - Interdisciplinary Planning</a:t>
            </a:r>
            <a:endParaRPr sz="1100"/>
          </a:p>
          <a:p>
            <a:pPr indent="0" lvl="0" marL="0" rtl="0" algn="ctr">
              <a:spcBef>
                <a:spcPts val="0"/>
              </a:spcBef>
              <a:spcAft>
                <a:spcPts val="0"/>
              </a:spcAft>
              <a:buNone/>
            </a:pPr>
            <a:r>
              <a:t/>
            </a:r>
            <a:endParaRPr sz="1200"/>
          </a:p>
        </p:txBody>
      </p:sp>
      <p:sp>
        <p:nvSpPr>
          <p:cNvPr id="15088" name="Google Shape;15088;p522"/>
          <p:cNvSpPr txBox="1"/>
          <p:nvPr/>
        </p:nvSpPr>
        <p:spPr>
          <a:xfrm>
            <a:off x="769000" y="2017650"/>
            <a:ext cx="1090200" cy="554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 sz="800">
                <a:latin typeface="Poppins"/>
                <a:ea typeface="Poppins"/>
                <a:cs typeface="Poppins"/>
                <a:sym typeface="Poppins"/>
              </a:rPr>
              <a:t>Fun Fact: </a:t>
            </a:r>
            <a:endParaRPr i="1" sz="800">
              <a:latin typeface="Poppins"/>
              <a:ea typeface="Poppins"/>
              <a:cs typeface="Poppins"/>
              <a:sym typeface="Poppins"/>
            </a:endParaRPr>
          </a:p>
          <a:p>
            <a:pPr indent="0" lvl="0" marL="0" rtl="0" algn="l">
              <a:spcBef>
                <a:spcPts val="0"/>
              </a:spcBef>
              <a:spcAft>
                <a:spcPts val="0"/>
              </a:spcAft>
              <a:buNone/>
            </a:pPr>
            <a:r>
              <a:rPr i="1" lang="en" sz="800">
                <a:latin typeface="Poppins"/>
                <a:ea typeface="Poppins"/>
                <a:cs typeface="Poppins"/>
                <a:sym typeface="Poppins"/>
              </a:rPr>
              <a:t>I was a race </a:t>
            </a:r>
            <a:endParaRPr i="1" sz="800">
              <a:latin typeface="Poppins"/>
              <a:ea typeface="Poppins"/>
              <a:cs typeface="Poppins"/>
              <a:sym typeface="Poppins"/>
            </a:endParaRPr>
          </a:p>
          <a:p>
            <a:pPr indent="0" lvl="0" marL="0" rtl="0" algn="l">
              <a:spcBef>
                <a:spcPts val="0"/>
              </a:spcBef>
              <a:spcAft>
                <a:spcPts val="0"/>
              </a:spcAft>
              <a:buNone/>
            </a:pPr>
            <a:r>
              <a:rPr i="1" lang="en" sz="800">
                <a:latin typeface="Poppins"/>
                <a:ea typeface="Poppins"/>
                <a:cs typeface="Poppins"/>
                <a:sym typeface="Poppins"/>
              </a:rPr>
              <a:t>walker in college! </a:t>
            </a:r>
            <a:endParaRPr i="1" sz="800">
              <a:latin typeface="Poppins"/>
              <a:ea typeface="Poppins"/>
              <a:cs typeface="Poppins"/>
              <a:sym typeface="Poppins"/>
            </a:endParaRPr>
          </a:p>
        </p:txBody>
      </p:sp>
      <p:sp>
        <p:nvSpPr>
          <p:cNvPr id="15089" name="Google Shape;15089;p522"/>
          <p:cNvSpPr txBox="1"/>
          <p:nvPr/>
        </p:nvSpPr>
        <p:spPr>
          <a:xfrm>
            <a:off x="7444000" y="1921475"/>
            <a:ext cx="1090200" cy="554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 sz="800">
                <a:latin typeface="Poppins"/>
                <a:ea typeface="Poppins"/>
                <a:cs typeface="Poppins"/>
                <a:sym typeface="Poppins"/>
              </a:rPr>
              <a:t>Fun Fact: </a:t>
            </a:r>
            <a:endParaRPr i="1" sz="800">
              <a:latin typeface="Poppins"/>
              <a:ea typeface="Poppins"/>
              <a:cs typeface="Poppins"/>
              <a:sym typeface="Poppins"/>
            </a:endParaRPr>
          </a:p>
          <a:p>
            <a:pPr indent="0" lvl="0" marL="0" rtl="0" algn="l">
              <a:spcBef>
                <a:spcPts val="0"/>
              </a:spcBef>
              <a:spcAft>
                <a:spcPts val="0"/>
              </a:spcAft>
              <a:buNone/>
            </a:pPr>
            <a:r>
              <a:rPr i="1" lang="en" sz="800">
                <a:latin typeface="Poppins"/>
                <a:ea typeface="Poppins"/>
                <a:cs typeface="Poppins"/>
                <a:sym typeface="Poppins"/>
              </a:rPr>
              <a:t>Every Fall, I go on the coffee trail!</a:t>
            </a:r>
            <a:endParaRPr i="1" sz="800">
              <a:latin typeface="Poppins"/>
              <a:ea typeface="Poppins"/>
              <a:cs typeface="Poppins"/>
              <a:sym typeface="Poppins"/>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93" name="Shape 15093"/>
        <p:cNvGrpSpPr/>
        <p:nvPr/>
      </p:nvGrpSpPr>
      <p:grpSpPr>
        <a:xfrm>
          <a:off x="0" y="0"/>
          <a:ext cx="0" cy="0"/>
          <a:chOff x="0" y="0"/>
          <a:chExt cx="0" cy="0"/>
        </a:xfrm>
      </p:grpSpPr>
      <p:sp>
        <p:nvSpPr>
          <p:cNvPr id="15094" name="Google Shape;15094;p523"/>
          <p:cNvSpPr/>
          <p:nvPr/>
        </p:nvSpPr>
        <p:spPr>
          <a:xfrm>
            <a:off x="126150" y="570775"/>
            <a:ext cx="4549800" cy="2181600"/>
          </a:xfrm>
          <a:prstGeom prst="rect">
            <a:avLst/>
          </a:prstGeom>
          <a:solidFill>
            <a:srgbClr val="EEEEEE"/>
          </a:solid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pic>
        <p:nvPicPr>
          <p:cNvPr id="15095" name="Google Shape;15095;p523"/>
          <p:cNvPicPr preferRelativeResize="0"/>
          <p:nvPr/>
        </p:nvPicPr>
        <p:blipFill rotWithShape="1">
          <a:blip r:embed="rId3">
            <a:alphaModFix/>
          </a:blip>
          <a:srcRect b="0" l="0" r="51944" t="0"/>
          <a:stretch/>
        </p:blipFill>
        <p:spPr>
          <a:xfrm>
            <a:off x="4805350" y="1290475"/>
            <a:ext cx="4247876" cy="3065000"/>
          </a:xfrm>
          <a:prstGeom prst="rect">
            <a:avLst/>
          </a:prstGeom>
          <a:noFill/>
          <a:ln>
            <a:noFill/>
          </a:ln>
        </p:spPr>
      </p:pic>
      <p:pic>
        <p:nvPicPr>
          <p:cNvPr id="15096" name="Google Shape;15096;p523"/>
          <p:cNvPicPr preferRelativeResize="0"/>
          <p:nvPr/>
        </p:nvPicPr>
        <p:blipFill>
          <a:blip r:embed="rId4">
            <a:alphaModFix/>
          </a:blip>
          <a:stretch>
            <a:fillRect/>
          </a:stretch>
        </p:blipFill>
        <p:spPr>
          <a:xfrm>
            <a:off x="6043500" y="2053825"/>
            <a:ext cx="1504950" cy="1238250"/>
          </a:xfrm>
          <a:prstGeom prst="rect">
            <a:avLst/>
          </a:prstGeom>
          <a:noFill/>
          <a:ln>
            <a:noFill/>
          </a:ln>
        </p:spPr>
      </p:pic>
      <p:pic>
        <p:nvPicPr>
          <p:cNvPr id="15097" name="Google Shape;15097;p523"/>
          <p:cNvPicPr preferRelativeResize="0"/>
          <p:nvPr/>
        </p:nvPicPr>
        <p:blipFill rotWithShape="1">
          <a:blip r:embed="rId3">
            <a:alphaModFix/>
          </a:blip>
          <a:srcRect b="67997" l="51338" r="606" t="0"/>
          <a:stretch/>
        </p:blipFill>
        <p:spPr>
          <a:xfrm>
            <a:off x="4837200" y="2268900"/>
            <a:ext cx="4247876" cy="980900"/>
          </a:xfrm>
          <a:prstGeom prst="rect">
            <a:avLst/>
          </a:prstGeom>
          <a:noFill/>
          <a:ln>
            <a:noFill/>
          </a:ln>
        </p:spPr>
      </p:pic>
      <p:pic>
        <p:nvPicPr>
          <p:cNvPr id="15098" name="Google Shape;15098;p523"/>
          <p:cNvPicPr preferRelativeResize="0"/>
          <p:nvPr/>
        </p:nvPicPr>
        <p:blipFill>
          <a:blip r:embed="rId5">
            <a:alphaModFix/>
          </a:blip>
          <a:stretch>
            <a:fillRect/>
          </a:stretch>
        </p:blipFill>
        <p:spPr>
          <a:xfrm>
            <a:off x="4929038" y="550063"/>
            <a:ext cx="4000500" cy="885825"/>
          </a:xfrm>
          <a:prstGeom prst="rect">
            <a:avLst/>
          </a:prstGeom>
          <a:noFill/>
          <a:ln>
            <a:noFill/>
          </a:ln>
        </p:spPr>
      </p:pic>
      <p:pic>
        <p:nvPicPr>
          <p:cNvPr id="15099" name="Google Shape;15099;p523"/>
          <p:cNvPicPr preferRelativeResize="0"/>
          <p:nvPr/>
        </p:nvPicPr>
        <p:blipFill rotWithShape="1">
          <a:blip r:embed="rId3">
            <a:alphaModFix/>
          </a:blip>
          <a:srcRect b="30288" l="163624" r="-214000" t="37709"/>
          <a:stretch/>
        </p:blipFill>
        <p:spPr>
          <a:xfrm>
            <a:off x="4942425" y="3122650"/>
            <a:ext cx="4247876" cy="980900"/>
          </a:xfrm>
          <a:prstGeom prst="rect">
            <a:avLst/>
          </a:prstGeom>
          <a:noFill/>
          <a:ln>
            <a:noFill/>
          </a:ln>
        </p:spPr>
      </p:pic>
      <p:pic>
        <p:nvPicPr>
          <p:cNvPr id="15100" name="Google Shape;15100;p523"/>
          <p:cNvPicPr preferRelativeResize="0"/>
          <p:nvPr/>
        </p:nvPicPr>
        <p:blipFill rotWithShape="1">
          <a:blip r:embed="rId3">
            <a:alphaModFix/>
          </a:blip>
          <a:srcRect b="2048" l="51425" r="519" t="43043"/>
          <a:stretch/>
        </p:blipFill>
        <p:spPr>
          <a:xfrm>
            <a:off x="4837188" y="3292063"/>
            <a:ext cx="4247876" cy="1682975"/>
          </a:xfrm>
          <a:prstGeom prst="rect">
            <a:avLst/>
          </a:prstGeom>
          <a:noFill/>
          <a:ln>
            <a:noFill/>
          </a:ln>
        </p:spPr>
      </p:pic>
      <p:sp>
        <p:nvSpPr>
          <p:cNvPr id="15101" name="Google Shape;15101;p523"/>
          <p:cNvSpPr/>
          <p:nvPr/>
        </p:nvSpPr>
        <p:spPr>
          <a:xfrm>
            <a:off x="4897775" y="548025"/>
            <a:ext cx="4064400" cy="4508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pic>
        <p:nvPicPr>
          <p:cNvPr id="15102" name="Google Shape;15102;p523"/>
          <p:cNvPicPr preferRelativeResize="0"/>
          <p:nvPr/>
        </p:nvPicPr>
        <p:blipFill rotWithShape="1">
          <a:blip r:embed="rId6">
            <a:alphaModFix/>
          </a:blip>
          <a:srcRect b="27283" l="0" r="0" t="0"/>
          <a:stretch/>
        </p:blipFill>
        <p:spPr>
          <a:xfrm>
            <a:off x="175375" y="2874400"/>
            <a:ext cx="4500549" cy="2181724"/>
          </a:xfrm>
          <a:prstGeom prst="rect">
            <a:avLst/>
          </a:prstGeom>
          <a:noFill/>
          <a:ln cap="flat" cmpd="sng" w="28575">
            <a:solidFill>
              <a:schemeClr val="dk2"/>
            </a:solidFill>
            <a:prstDash val="solid"/>
            <a:round/>
            <a:headEnd len="sm" w="sm" type="none"/>
            <a:tailEnd len="sm" w="sm" type="none"/>
          </a:ln>
        </p:spPr>
      </p:pic>
      <p:pic>
        <p:nvPicPr>
          <p:cNvPr id="15103" name="Google Shape;15103;p523"/>
          <p:cNvPicPr preferRelativeResize="0"/>
          <p:nvPr/>
        </p:nvPicPr>
        <p:blipFill>
          <a:blip r:embed="rId7">
            <a:alphaModFix/>
          </a:blip>
          <a:stretch>
            <a:fillRect/>
          </a:stretch>
        </p:blipFill>
        <p:spPr>
          <a:xfrm>
            <a:off x="1687450" y="825088"/>
            <a:ext cx="1476375" cy="1228725"/>
          </a:xfrm>
          <a:prstGeom prst="rect">
            <a:avLst/>
          </a:prstGeom>
          <a:noFill/>
          <a:ln>
            <a:noFill/>
          </a:ln>
        </p:spPr>
      </p:pic>
      <p:pic>
        <p:nvPicPr>
          <p:cNvPr id="15104" name="Google Shape;15104;p523"/>
          <p:cNvPicPr preferRelativeResize="0"/>
          <p:nvPr/>
        </p:nvPicPr>
        <p:blipFill>
          <a:blip r:embed="rId8">
            <a:alphaModFix/>
          </a:blip>
          <a:stretch>
            <a:fillRect/>
          </a:stretch>
        </p:blipFill>
        <p:spPr>
          <a:xfrm>
            <a:off x="175375" y="2045100"/>
            <a:ext cx="4454151" cy="615775"/>
          </a:xfrm>
          <a:prstGeom prst="rect">
            <a:avLst/>
          </a:prstGeom>
          <a:noFill/>
          <a:ln>
            <a:noFill/>
          </a:ln>
        </p:spPr>
      </p:pic>
      <p:sp>
        <p:nvSpPr>
          <p:cNvPr id="15105" name="Google Shape;15105;p523"/>
          <p:cNvSpPr txBox="1"/>
          <p:nvPr>
            <p:ph type="title"/>
          </p:nvPr>
        </p:nvSpPr>
        <p:spPr>
          <a:xfrm>
            <a:off x="872100" y="0"/>
            <a:ext cx="7399800" cy="57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Program and Course Considerations</a:t>
            </a:r>
            <a:endParaRPr sz="2500"/>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09" name="Shape 15109"/>
        <p:cNvGrpSpPr/>
        <p:nvPr/>
      </p:nvGrpSpPr>
      <p:grpSpPr>
        <a:xfrm>
          <a:off x="0" y="0"/>
          <a:ext cx="0" cy="0"/>
          <a:chOff x="0" y="0"/>
          <a:chExt cx="0" cy="0"/>
        </a:xfrm>
      </p:grpSpPr>
      <p:sp>
        <p:nvSpPr>
          <p:cNvPr id="15110" name="Google Shape;15110;p524"/>
          <p:cNvSpPr txBox="1"/>
          <p:nvPr>
            <p:ph type="title"/>
          </p:nvPr>
        </p:nvSpPr>
        <p:spPr>
          <a:xfrm>
            <a:off x="1649550" y="389075"/>
            <a:ext cx="5844900" cy="36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School Finance</a:t>
            </a:r>
            <a:endParaRPr>
              <a:solidFill>
                <a:schemeClr val="lt1"/>
              </a:solidFill>
            </a:endParaRPr>
          </a:p>
        </p:txBody>
      </p:sp>
      <p:pic>
        <p:nvPicPr>
          <p:cNvPr id="15111" name="Google Shape;15111;p524"/>
          <p:cNvPicPr preferRelativeResize="0"/>
          <p:nvPr/>
        </p:nvPicPr>
        <p:blipFill>
          <a:blip r:embed="rId3">
            <a:alphaModFix/>
          </a:blip>
          <a:stretch>
            <a:fillRect/>
          </a:stretch>
        </p:blipFill>
        <p:spPr>
          <a:xfrm>
            <a:off x="1793450" y="778425"/>
            <a:ext cx="5557098" cy="3704724"/>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15" name="Shape 15115"/>
        <p:cNvGrpSpPr/>
        <p:nvPr/>
      </p:nvGrpSpPr>
      <p:grpSpPr>
        <a:xfrm>
          <a:off x="0" y="0"/>
          <a:ext cx="0" cy="0"/>
          <a:chOff x="0" y="0"/>
          <a:chExt cx="0" cy="0"/>
        </a:xfrm>
      </p:grpSpPr>
      <p:pic>
        <p:nvPicPr>
          <p:cNvPr id="15116" name="Google Shape;15116;p525"/>
          <p:cNvPicPr preferRelativeResize="0"/>
          <p:nvPr/>
        </p:nvPicPr>
        <p:blipFill>
          <a:blip r:embed="rId3">
            <a:alphaModFix/>
          </a:blip>
          <a:stretch>
            <a:fillRect/>
          </a:stretch>
        </p:blipFill>
        <p:spPr>
          <a:xfrm>
            <a:off x="1589113" y="675825"/>
            <a:ext cx="5965775" cy="4312224"/>
          </a:xfrm>
          <a:prstGeom prst="rect">
            <a:avLst/>
          </a:prstGeom>
          <a:noFill/>
          <a:ln>
            <a:noFill/>
          </a:ln>
        </p:spPr>
      </p:pic>
      <p:sp>
        <p:nvSpPr>
          <p:cNvPr id="15117" name="Google Shape;15117;p525"/>
          <p:cNvSpPr txBox="1"/>
          <p:nvPr>
            <p:ph type="title"/>
          </p:nvPr>
        </p:nvSpPr>
        <p:spPr>
          <a:xfrm>
            <a:off x="1649550" y="389075"/>
            <a:ext cx="5844900" cy="36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chemeClr val="lt1"/>
                </a:solidFill>
              </a:rPr>
              <a:t>YouTube</a:t>
            </a:r>
            <a:endParaRPr sz="3000">
              <a:solidFill>
                <a:schemeClr val="lt1"/>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21" name="Shape 15121"/>
        <p:cNvGrpSpPr/>
        <p:nvPr/>
      </p:nvGrpSpPr>
      <p:grpSpPr>
        <a:xfrm>
          <a:off x="0" y="0"/>
          <a:ext cx="0" cy="0"/>
          <a:chOff x="0" y="0"/>
          <a:chExt cx="0" cy="0"/>
        </a:xfrm>
      </p:grpSpPr>
      <p:sp>
        <p:nvSpPr>
          <p:cNvPr id="15122" name="Google Shape;15122;p526"/>
          <p:cNvSpPr txBox="1"/>
          <p:nvPr>
            <p:ph type="title"/>
          </p:nvPr>
        </p:nvSpPr>
        <p:spPr>
          <a:xfrm>
            <a:off x="872100" y="94350"/>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Ohio Channel</a:t>
            </a:r>
            <a:endParaRPr/>
          </a:p>
        </p:txBody>
      </p:sp>
      <p:pic>
        <p:nvPicPr>
          <p:cNvPr id="15123" name="Google Shape;15123;p526"/>
          <p:cNvPicPr preferRelativeResize="0"/>
          <p:nvPr/>
        </p:nvPicPr>
        <p:blipFill>
          <a:blip r:embed="rId3">
            <a:alphaModFix/>
          </a:blip>
          <a:stretch>
            <a:fillRect/>
          </a:stretch>
        </p:blipFill>
        <p:spPr>
          <a:xfrm>
            <a:off x="1109663" y="670350"/>
            <a:ext cx="6924675" cy="39243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27" name="Shape 15127"/>
        <p:cNvGrpSpPr/>
        <p:nvPr/>
      </p:nvGrpSpPr>
      <p:grpSpPr>
        <a:xfrm>
          <a:off x="0" y="0"/>
          <a:ext cx="0" cy="0"/>
          <a:chOff x="0" y="0"/>
          <a:chExt cx="0" cy="0"/>
        </a:xfrm>
      </p:grpSpPr>
      <p:sp>
        <p:nvSpPr>
          <p:cNvPr id="15128" name="Google Shape;15128;p527"/>
          <p:cNvSpPr txBox="1"/>
          <p:nvPr>
            <p:ph type="title"/>
          </p:nvPr>
        </p:nvSpPr>
        <p:spPr>
          <a:xfrm>
            <a:off x="872100" y="1773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Podcast</a:t>
            </a:r>
            <a:endParaRPr/>
          </a:p>
        </p:txBody>
      </p:sp>
      <p:pic>
        <p:nvPicPr>
          <p:cNvPr id="15129" name="Google Shape;15129;p527"/>
          <p:cNvPicPr preferRelativeResize="0"/>
          <p:nvPr/>
        </p:nvPicPr>
        <p:blipFill>
          <a:blip r:embed="rId3">
            <a:alphaModFix/>
          </a:blip>
          <a:stretch>
            <a:fillRect/>
          </a:stretch>
        </p:blipFill>
        <p:spPr>
          <a:xfrm>
            <a:off x="1569169" y="830932"/>
            <a:ext cx="6191175" cy="348162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33" name="Shape 15133"/>
        <p:cNvGrpSpPr/>
        <p:nvPr/>
      </p:nvGrpSpPr>
      <p:grpSpPr>
        <a:xfrm>
          <a:off x="0" y="0"/>
          <a:ext cx="0" cy="0"/>
          <a:chOff x="0" y="0"/>
          <a:chExt cx="0" cy="0"/>
        </a:xfrm>
      </p:grpSpPr>
      <p:sp>
        <p:nvSpPr>
          <p:cNvPr id="15134" name="Google Shape;15134;p528"/>
          <p:cNvSpPr txBox="1"/>
          <p:nvPr>
            <p:ph type="title"/>
          </p:nvPr>
        </p:nvSpPr>
        <p:spPr>
          <a:xfrm>
            <a:off x="131850" y="134050"/>
            <a:ext cx="88803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Permissions</a:t>
            </a:r>
            <a:endParaRPr>
              <a:solidFill>
                <a:schemeClr val="dk2"/>
              </a:solidFill>
            </a:endParaRPr>
          </a:p>
        </p:txBody>
      </p:sp>
      <p:grpSp>
        <p:nvGrpSpPr>
          <p:cNvPr id="15135" name="Google Shape;15135;p528"/>
          <p:cNvGrpSpPr/>
          <p:nvPr/>
        </p:nvGrpSpPr>
        <p:grpSpPr>
          <a:xfrm flipH="1">
            <a:off x="7035127" y="1713504"/>
            <a:ext cx="2791286" cy="2599651"/>
            <a:chOff x="-1466486" y="2736279"/>
            <a:chExt cx="2791286" cy="2599651"/>
          </a:xfrm>
        </p:grpSpPr>
        <p:sp>
          <p:nvSpPr>
            <p:cNvPr id="15136" name="Google Shape;15136;p528"/>
            <p:cNvSpPr/>
            <p:nvPr/>
          </p:nvSpPr>
          <p:spPr>
            <a:xfrm>
              <a:off x="-1466486" y="2736279"/>
              <a:ext cx="2599651" cy="2599651"/>
            </a:xfrm>
            <a:custGeom>
              <a:rect b="b" l="l" r="r" t="t"/>
              <a:pathLst>
                <a:path extrusionOk="0" h="62282" w="62282">
                  <a:moveTo>
                    <a:pt x="31126" y="5259"/>
                  </a:moveTo>
                  <a:cubicBezTo>
                    <a:pt x="45412" y="5259"/>
                    <a:pt x="57023" y="16840"/>
                    <a:pt x="57023" y="31126"/>
                  </a:cubicBezTo>
                  <a:cubicBezTo>
                    <a:pt x="57023" y="45442"/>
                    <a:pt x="45412" y="57023"/>
                    <a:pt x="31126" y="57023"/>
                  </a:cubicBezTo>
                  <a:cubicBezTo>
                    <a:pt x="16840" y="57023"/>
                    <a:pt x="5259" y="45442"/>
                    <a:pt x="5259" y="31126"/>
                  </a:cubicBezTo>
                  <a:cubicBezTo>
                    <a:pt x="5259" y="16840"/>
                    <a:pt x="16840" y="5259"/>
                    <a:pt x="31126" y="5259"/>
                  </a:cubicBezTo>
                  <a:close/>
                  <a:moveTo>
                    <a:pt x="31126" y="1"/>
                  </a:moveTo>
                  <a:cubicBezTo>
                    <a:pt x="13922" y="1"/>
                    <a:pt x="1" y="13952"/>
                    <a:pt x="1" y="31126"/>
                  </a:cubicBezTo>
                  <a:cubicBezTo>
                    <a:pt x="1" y="48330"/>
                    <a:pt x="13922" y="62281"/>
                    <a:pt x="31126" y="62281"/>
                  </a:cubicBezTo>
                  <a:cubicBezTo>
                    <a:pt x="48330" y="62281"/>
                    <a:pt x="62281" y="48330"/>
                    <a:pt x="62281" y="31126"/>
                  </a:cubicBezTo>
                  <a:cubicBezTo>
                    <a:pt x="62281" y="13952"/>
                    <a:pt x="48330" y="1"/>
                    <a:pt x="31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7" name="Google Shape;15137;p528"/>
            <p:cNvGrpSpPr/>
            <p:nvPr/>
          </p:nvGrpSpPr>
          <p:grpSpPr>
            <a:xfrm>
              <a:off x="713226" y="3730956"/>
              <a:ext cx="611574" cy="610281"/>
              <a:chOff x="4496550" y="2819475"/>
              <a:chExt cx="366300" cy="365525"/>
            </a:xfrm>
          </p:grpSpPr>
          <p:sp>
            <p:nvSpPr>
              <p:cNvPr id="15138" name="Google Shape;15138;p528"/>
              <p:cNvSpPr/>
              <p:nvPr/>
            </p:nvSpPr>
            <p:spPr>
              <a:xfrm>
                <a:off x="4596100" y="2919025"/>
                <a:ext cx="167200" cy="166450"/>
              </a:xfrm>
              <a:custGeom>
                <a:rect b="b" l="l" r="r" t="t"/>
                <a:pathLst>
                  <a:path extrusionOk="0" h="6658" w="6688">
                    <a:moveTo>
                      <a:pt x="3344" y="1"/>
                    </a:moveTo>
                    <a:cubicBezTo>
                      <a:pt x="1520" y="1"/>
                      <a:pt x="0" y="1490"/>
                      <a:pt x="0" y="3314"/>
                    </a:cubicBezTo>
                    <a:cubicBezTo>
                      <a:pt x="0" y="5168"/>
                      <a:pt x="1520" y="6657"/>
                      <a:pt x="3344" y="6657"/>
                    </a:cubicBezTo>
                    <a:cubicBezTo>
                      <a:pt x="5198" y="6657"/>
                      <a:pt x="6687" y="5168"/>
                      <a:pt x="6687" y="3314"/>
                    </a:cubicBezTo>
                    <a:cubicBezTo>
                      <a:pt x="6687" y="1490"/>
                      <a:pt x="5198" y="1"/>
                      <a:pt x="3344" y="1"/>
                    </a:cubicBezTo>
                    <a:close/>
                  </a:path>
                </a:pathLst>
              </a:custGeom>
              <a:solidFill>
                <a:srgbClr val="233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528"/>
              <p:cNvSpPr/>
              <p:nvPr/>
            </p:nvSpPr>
            <p:spPr>
              <a:xfrm>
                <a:off x="4496550" y="2819475"/>
                <a:ext cx="366300" cy="365525"/>
              </a:xfrm>
              <a:custGeom>
                <a:rect b="b" l="l" r="r" t="t"/>
                <a:pathLst>
                  <a:path extrusionOk="0" fill="none" h="14621" w="14652">
                    <a:moveTo>
                      <a:pt x="14651" y="7296"/>
                    </a:moveTo>
                    <a:cubicBezTo>
                      <a:pt x="14651" y="11338"/>
                      <a:pt x="11369" y="14621"/>
                      <a:pt x="7326" y="14621"/>
                    </a:cubicBezTo>
                    <a:cubicBezTo>
                      <a:pt x="3283" y="14621"/>
                      <a:pt x="1" y="11338"/>
                      <a:pt x="1" y="7296"/>
                    </a:cubicBezTo>
                    <a:cubicBezTo>
                      <a:pt x="1" y="3283"/>
                      <a:pt x="3283" y="1"/>
                      <a:pt x="7326" y="1"/>
                    </a:cubicBezTo>
                    <a:cubicBezTo>
                      <a:pt x="11369" y="1"/>
                      <a:pt x="14651" y="3283"/>
                      <a:pt x="14651" y="7296"/>
                    </a:cubicBezTo>
                    <a:close/>
                  </a:path>
                </a:pathLst>
              </a:custGeom>
              <a:noFill/>
              <a:ln cap="flat" cmpd="sng" w="9875">
                <a:solidFill>
                  <a:srgbClr val="23325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5140" name="Google Shape;15140;p528"/>
          <p:cNvPicPr preferRelativeResize="0"/>
          <p:nvPr/>
        </p:nvPicPr>
        <p:blipFill>
          <a:blip r:embed="rId3">
            <a:alphaModFix/>
          </a:blip>
          <a:stretch>
            <a:fillRect/>
          </a:stretch>
        </p:blipFill>
        <p:spPr>
          <a:xfrm>
            <a:off x="1268425" y="822750"/>
            <a:ext cx="4754099" cy="2180500"/>
          </a:xfrm>
          <a:prstGeom prst="rect">
            <a:avLst/>
          </a:prstGeom>
          <a:noFill/>
          <a:ln cap="flat" cmpd="sng" w="24625">
            <a:solidFill>
              <a:schemeClr val="dk2"/>
            </a:solidFill>
            <a:prstDash val="solid"/>
            <a:round/>
            <a:headEnd len="sm" w="sm" type="none"/>
            <a:tailEnd len="sm" w="sm" type="none"/>
          </a:ln>
        </p:spPr>
      </p:pic>
      <p:pic>
        <p:nvPicPr>
          <p:cNvPr id="15141" name="Google Shape;15141;p528"/>
          <p:cNvPicPr preferRelativeResize="0"/>
          <p:nvPr/>
        </p:nvPicPr>
        <p:blipFill>
          <a:blip r:embed="rId4">
            <a:alphaModFix/>
          </a:blip>
          <a:stretch>
            <a:fillRect/>
          </a:stretch>
        </p:blipFill>
        <p:spPr>
          <a:xfrm>
            <a:off x="1980525" y="3003250"/>
            <a:ext cx="4940126" cy="1934375"/>
          </a:xfrm>
          <a:prstGeom prst="rect">
            <a:avLst/>
          </a:prstGeom>
          <a:noFill/>
          <a:ln cap="flat" cmpd="sng" w="24625">
            <a:solidFill>
              <a:schemeClr val="dk2"/>
            </a:solidFill>
            <a:prstDash val="solid"/>
            <a:round/>
            <a:headEnd len="sm" w="sm" type="none"/>
            <a:tailEnd len="sm" w="sm" type="none"/>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45" name="Shape 15145"/>
        <p:cNvGrpSpPr/>
        <p:nvPr/>
      </p:nvGrpSpPr>
      <p:grpSpPr>
        <a:xfrm>
          <a:off x="0" y="0"/>
          <a:ext cx="0" cy="0"/>
          <a:chOff x="0" y="0"/>
          <a:chExt cx="0" cy="0"/>
        </a:xfrm>
      </p:grpSpPr>
      <p:sp>
        <p:nvSpPr>
          <p:cNvPr id="15146" name="Google Shape;15146;p529"/>
          <p:cNvSpPr txBox="1"/>
          <p:nvPr>
            <p:ph type="title"/>
          </p:nvPr>
        </p:nvSpPr>
        <p:spPr>
          <a:xfrm>
            <a:off x="-2177325" y="1287600"/>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Screencastify </a:t>
            </a:r>
            <a:endParaRPr/>
          </a:p>
          <a:p>
            <a:pPr indent="0" lvl="0" marL="0" rtl="0" algn="ctr">
              <a:spcBef>
                <a:spcPts val="0"/>
              </a:spcBef>
              <a:spcAft>
                <a:spcPts val="0"/>
              </a:spcAft>
              <a:buNone/>
            </a:pPr>
            <a:r>
              <a:rPr lang="en"/>
              <a:t>Submit</a:t>
            </a:r>
            <a:endParaRPr/>
          </a:p>
        </p:txBody>
      </p:sp>
      <p:pic>
        <p:nvPicPr>
          <p:cNvPr id="15147" name="Google Shape;15147;p529"/>
          <p:cNvPicPr preferRelativeResize="0"/>
          <p:nvPr/>
        </p:nvPicPr>
        <p:blipFill>
          <a:blip r:embed="rId3">
            <a:alphaModFix/>
          </a:blip>
          <a:stretch>
            <a:fillRect/>
          </a:stretch>
        </p:blipFill>
        <p:spPr>
          <a:xfrm>
            <a:off x="3024275" y="324725"/>
            <a:ext cx="5741452" cy="1918125"/>
          </a:xfrm>
          <a:prstGeom prst="rect">
            <a:avLst/>
          </a:prstGeom>
          <a:noFill/>
          <a:ln cap="flat" cmpd="sng" w="28575">
            <a:solidFill>
              <a:schemeClr val="dk2"/>
            </a:solidFill>
            <a:prstDash val="solid"/>
            <a:round/>
            <a:headEnd len="sm" w="sm" type="none"/>
            <a:tailEnd len="sm" w="sm" type="none"/>
          </a:ln>
        </p:spPr>
      </p:pic>
      <p:pic>
        <p:nvPicPr>
          <p:cNvPr id="15148" name="Google Shape;15148;p529"/>
          <p:cNvPicPr preferRelativeResize="0"/>
          <p:nvPr/>
        </p:nvPicPr>
        <p:blipFill>
          <a:blip r:embed="rId4">
            <a:alphaModFix/>
          </a:blip>
          <a:stretch>
            <a:fillRect/>
          </a:stretch>
        </p:blipFill>
        <p:spPr>
          <a:xfrm>
            <a:off x="2666312" y="2343849"/>
            <a:ext cx="2908599" cy="2411525"/>
          </a:xfrm>
          <a:prstGeom prst="rect">
            <a:avLst/>
          </a:prstGeom>
          <a:noFill/>
          <a:ln cap="flat" cmpd="sng" w="28575">
            <a:solidFill>
              <a:schemeClr val="dk2"/>
            </a:solidFill>
            <a:prstDash val="solid"/>
            <a:round/>
            <a:headEnd len="sm" w="sm" type="none"/>
            <a:tailEnd len="sm" w="sm" type="none"/>
          </a:ln>
        </p:spPr>
      </p:pic>
      <p:pic>
        <p:nvPicPr>
          <p:cNvPr id="15149" name="Google Shape;15149;p529"/>
          <p:cNvPicPr preferRelativeResize="0"/>
          <p:nvPr/>
        </p:nvPicPr>
        <p:blipFill>
          <a:blip r:embed="rId5">
            <a:alphaModFix/>
          </a:blip>
          <a:stretch>
            <a:fillRect/>
          </a:stretch>
        </p:blipFill>
        <p:spPr>
          <a:xfrm>
            <a:off x="5692375" y="2343850"/>
            <a:ext cx="3366648" cy="2411526"/>
          </a:xfrm>
          <a:prstGeom prst="rect">
            <a:avLst/>
          </a:prstGeom>
          <a:noFill/>
          <a:ln cap="flat" cmpd="sng" w="28575">
            <a:solidFill>
              <a:schemeClr val="dk2"/>
            </a:solidFill>
            <a:prstDash val="solid"/>
            <a:round/>
            <a:headEnd len="sm" w="sm" type="none"/>
            <a:tailEnd len="sm" w="sm" type="none"/>
          </a:ln>
        </p:spPr>
      </p:pic>
      <p:pic>
        <p:nvPicPr>
          <p:cNvPr id="15150" name="Google Shape;15150;p529"/>
          <p:cNvPicPr preferRelativeResize="0"/>
          <p:nvPr/>
        </p:nvPicPr>
        <p:blipFill>
          <a:blip r:embed="rId6">
            <a:alphaModFix/>
          </a:blip>
          <a:stretch>
            <a:fillRect/>
          </a:stretch>
        </p:blipFill>
        <p:spPr>
          <a:xfrm>
            <a:off x="552627" y="2804648"/>
            <a:ext cx="1550086" cy="15890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54" name="Shape 15154"/>
        <p:cNvGrpSpPr/>
        <p:nvPr/>
      </p:nvGrpSpPr>
      <p:grpSpPr>
        <a:xfrm>
          <a:off x="0" y="0"/>
          <a:ext cx="0" cy="0"/>
          <a:chOff x="0" y="0"/>
          <a:chExt cx="0" cy="0"/>
        </a:xfrm>
      </p:grpSpPr>
      <p:sp>
        <p:nvSpPr>
          <p:cNvPr id="15155" name="Google Shape;15155;p530"/>
          <p:cNvSpPr txBox="1"/>
          <p:nvPr>
            <p:ph type="title"/>
          </p:nvPr>
        </p:nvSpPr>
        <p:spPr>
          <a:xfrm>
            <a:off x="1582100" y="8361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iMovie &amp; Stream</a:t>
            </a:r>
            <a:endParaRPr>
              <a:solidFill>
                <a:schemeClr val="accent5"/>
              </a:solidFill>
            </a:endParaRPr>
          </a:p>
        </p:txBody>
      </p:sp>
      <p:pic>
        <p:nvPicPr>
          <p:cNvPr id="15156" name="Google Shape;15156;p530"/>
          <p:cNvPicPr preferRelativeResize="0"/>
          <p:nvPr/>
        </p:nvPicPr>
        <p:blipFill rotWithShape="1">
          <a:blip r:embed="rId3">
            <a:alphaModFix/>
          </a:blip>
          <a:srcRect b="0" l="21656" r="30559" t="0"/>
          <a:stretch/>
        </p:blipFill>
        <p:spPr>
          <a:xfrm>
            <a:off x="457200" y="799025"/>
            <a:ext cx="2616941" cy="3424675"/>
          </a:xfrm>
          <a:prstGeom prst="rect">
            <a:avLst/>
          </a:prstGeom>
          <a:noFill/>
          <a:ln cap="flat" cmpd="sng" w="28575">
            <a:solidFill>
              <a:schemeClr val="dk2"/>
            </a:solidFill>
            <a:prstDash val="solid"/>
            <a:round/>
            <a:headEnd len="sm" w="sm" type="none"/>
            <a:tailEnd len="sm" w="sm" type="none"/>
          </a:ln>
        </p:spPr>
      </p:pic>
      <p:sp>
        <p:nvSpPr>
          <p:cNvPr id="15157" name="Google Shape;15157;p530"/>
          <p:cNvSpPr/>
          <p:nvPr/>
        </p:nvSpPr>
        <p:spPr>
          <a:xfrm>
            <a:off x="1080488" y="3234634"/>
            <a:ext cx="501600" cy="189600"/>
          </a:xfrm>
          <a:prstGeom prst="rect">
            <a:avLst/>
          </a:prstGeom>
          <a:solidFill>
            <a:srgbClr val="229053"/>
          </a:solidFill>
          <a:ln>
            <a:noFill/>
          </a:ln>
        </p:spPr>
        <p:txBody>
          <a:bodyPr anchorCtr="0" anchor="ctr" bIns="128750" lIns="128750" spcFirstLastPara="1" rIns="128750" wrap="square" tIns="128750">
            <a:noAutofit/>
          </a:bodyPr>
          <a:lstStyle/>
          <a:p>
            <a:pPr indent="0" lvl="0" marL="0" rtl="0" algn="ctr">
              <a:spcBef>
                <a:spcPts val="0"/>
              </a:spcBef>
              <a:spcAft>
                <a:spcPts val="0"/>
              </a:spcAft>
              <a:buNone/>
            </a:pPr>
            <a:r>
              <a:t/>
            </a:r>
            <a:endParaRPr sz="1972">
              <a:latin typeface="Roboto"/>
              <a:ea typeface="Roboto"/>
              <a:cs typeface="Roboto"/>
              <a:sym typeface="Roboto"/>
            </a:endParaRPr>
          </a:p>
        </p:txBody>
      </p:sp>
      <p:pic>
        <p:nvPicPr>
          <p:cNvPr id="15158" name="Google Shape;15158;p530"/>
          <p:cNvPicPr preferRelativeResize="0"/>
          <p:nvPr/>
        </p:nvPicPr>
        <p:blipFill>
          <a:blip r:embed="rId4">
            <a:alphaModFix/>
          </a:blip>
          <a:stretch>
            <a:fillRect/>
          </a:stretch>
        </p:blipFill>
        <p:spPr>
          <a:xfrm>
            <a:off x="3213150" y="1768871"/>
            <a:ext cx="5797175" cy="2454828"/>
          </a:xfrm>
          <a:prstGeom prst="rect">
            <a:avLst/>
          </a:prstGeom>
          <a:noFill/>
          <a:ln cap="flat" cmpd="sng" w="28575">
            <a:solidFill>
              <a:schemeClr val="dk2"/>
            </a:solidFill>
            <a:prstDash val="solid"/>
            <a:round/>
            <a:headEnd len="sm" w="sm" type="none"/>
            <a:tailEnd len="sm" w="sm" type="none"/>
          </a:ln>
        </p:spPr>
      </p:pic>
      <p:pic>
        <p:nvPicPr>
          <p:cNvPr id="15159" name="Google Shape;15159;p530" title="SFS Podcast 1 2.mp4">
            <a:hlinkClick r:id="rId5"/>
          </p:cNvPr>
          <p:cNvPicPr preferRelativeResize="0"/>
          <p:nvPr/>
        </p:nvPicPr>
        <p:blipFill>
          <a:blip r:embed="rId6">
            <a:alphaModFix/>
          </a:blip>
          <a:stretch>
            <a:fillRect/>
          </a:stretch>
        </p:blipFill>
        <p:spPr>
          <a:xfrm>
            <a:off x="523138" y="1027974"/>
            <a:ext cx="2485067" cy="18638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3" name="Shape 15163"/>
        <p:cNvGrpSpPr/>
        <p:nvPr/>
      </p:nvGrpSpPr>
      <p:grpSpPr>
        <a:xfrm>
          <a:off x="0" y="0"/>
          <a:ext cx="0" cy="0"/>
          <a:chOff x="0" y="0"/>
          <a:chExt cx="0" cy="0"/>
        </a:xfrm>
      </p:grpSpPr>
      <p:sp>
        <p:nvSpPr>
          <p:cNvPr id="15164" name="Google Shape;15164;p531"/>
          <p:cNvSpPr txBox="1"/>
          <p:nvPr>
            <p:ph type="title"/>
          </p:nvPr>
        </p:nvSpPr>
        <p:spPr>
          <a:xfrm>
            <a:off x="748450" y="3628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Principal Internships I &amp; II</a:t>
            </a:r>
            <a:endParaRPr>
              <a:solidFill>
                <a:schemeClr val="accent5"/>
              </a:solidFill>
            </a:endParaRPr>
          </a:p>
        </p:txBody>
      </p:sp>
      <p:sp>
        <p:nvSpPr>
          <p:cNvPr id="15165" name="Google Shape;15165;p531"/>
          <p:cNvSpPr txBox="1"/>
          <p:nvPr/>
        </p:nvSpPr>
        <p:spPr>
          <a:xfrm>
            <a:off x="-35150" y="1434125"/>
            <a:ext cx="1985100" cy="461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Poppins Medium"/>
                <a:ea typeface="Poppins Medium"/>
                <a:cs typeface="Poppins Medium"/>
                <a:sym typeface="Poppins Medium"/>
              </a:rPr>
              <a:t>28-Weeks</a:t>
            </a:r>
            <a:endParaRPr sz="2000">
              <a:solidFill>
                <a:schemeClr val="dk1"/>
              </a:solidFill>
              <a:latin typeface="Poppins Medium"/>
              <a:ea typeface="Poppins Medium"/>
              <a:cs typeface="Poppins Medium"/>
              <a:sym typeface="Poppins Medium"/>
            </a:endParaRPr>
          </a:p>
        </p:txBody>
      </p:sp>
      <p:sp>
        <p:nvSpPr>
          <p:cNvPr id="15166" name="Google Shape;15166;p531"/>
          <p:cNvSpPr txBox="1"/>
          <p:nvPr/>
        </p:nvSpPr>
        <p:spPr>
          <a:xfrm>
            <a:off x="6972050" y="3274169"/>
            <a:ext cx="2042700" cy="461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Poppins Medium"/>
                <a:ea typeface="Poppins Medium"/>
                <a:cs typeface="Poppins Medium"/>
                <a:sym typeface="Poppins Medium"/>
              </a:rPr>
              <a:t>Connections</a:t>
            </a:r>
            <a:endParaRPr sz="2000">
              <a:solidFill>
                <a:schemeClr val="dk1"/>
              </a:solidFill>
              <a:latin typeface="Poppins Medium"/>
              <a:ea typeface="Poppins Medium"/>
              <a:cs typeface="Poppins Medium"/>
              <a:sym typeface="Poppins Medium"/>
            </a:endParaRPr>
          </a:p>
        </p:txBody>
      </p:sp>
      <p:sp>
        <p:nvSpPr>
          <p:cNvPr id="15167" name="Google Shape;15167;p531"/>
          <p:cNvSpPr txBox="1"/>
          <p:nvPr>
            <p:ph idx="4294967295" type="subTitle"/>
          </p:nvPr>
        </p:nvSpPr>
        <p:spPr>
          <a:xfrm>
            <a:off x="141125" y="1717075"/>
            <a:ext cx="1743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Authentic Leadership Experiences</a:t>
            </a:r>
            <a:endParaRPr/>
          </a:p>
        </p:txBody>
      </p:sp>
      <p:sp>
        <p:nvSpPr>
          <p:cNvPr id="15168" name="Google Shape;15168;p531"/>
          <p:cNvSpPr txBox="1"/>
          <p:nvPr>
            <p:ph idx="4294967295" type="subTitle"/>
          </p:nvPr>
        </p:nvSpPr>
        <p:spPr>
          <a:xfrm>
            <a:off x="6972049" y="3594438"/>
            <a:ext cx="203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Internal &amp; External</a:t>
            </a:r>
            <a:endParaRPr/>
          </a:p>
        </p:txBody>
      </p:sp>
      <p:sp>
        <p:nvSpPr>
          <p:cNvPr id="15169" name="Google Shape;15169;p531"/>
          <p:cNvSpPr txBox="1"/>
          <p:nvPr/>
        </p:nvSpPr>
        <p:spPr>
          <a:xfrm>
            <a:off x="-100187" y="3274181"/>
            <a:ext cx="2042700" cy="461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Poppins Medium"/>
                <a:ea typeface="Poppins Medium"/>
                <a:cs typeface="Poppins Medium"/>
                <a:sym typeface="Poppins Medium"/>
              </a:rPr>
              <a:t>Aligned</a:t>
            </a:r>
            <a:endParaRPr sz="2000">
              <a:solidFill>
                <a:schemeClr val="dk1"/>
              </a:solidFill>
              <a:latin typeface="Poppins Medium"/>
              <a:ea typeface="Poppins Medium"/>
              <a:cs typeface="Poppins Medium"/>
              <a:sym typeface="Poppins Medium"/>
            </a:endParaRPr>
          </a:p>
        </p:txBody>
      </p:sp>
      <p:sp>
        <p:nvSpPr>
          <p:cNvPr id="15170" name="Google Shape;15170;p531"/>
          <p:cNvSpPr txBox="1"/>
          <p:nvPr/>
        </p:nvSpPr>
        <p:spPr>
          <a:xfrm>
            <a:off x="6959512" y="1476606"/>
            <a:ext cx="2042700" cy="461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Poppins Medium"/>
                <a:ea typeface="Poppins Medium"/>
                <a:cs typeface="Poppins Medium"/>
                <a:sym typeface="Poppins Medium"/>
              </a:rPr>
              <a:t>Applications</a:t>
            </a:r>
            <a:endParaRPr sz="2000">
              <a:solidFill>
                <a:schemeClr val="dk1"/>
              </a:solidFill>
              <a:latin typeface="Poppins Medium"/>
              <a:ea typeface="Poppins Medium"/>
              <a:cs typeface="Poppins Medium"/>
              <a:sym typeface="Poppins Medium"/>
            </a:endParaRPr>
          </a:p>
        </p:txBody>
      </p:sp>
      <p:sp>
        <p:nvSpPr>
          <p:cNvPr id="15171" name="Google Shape;15171;p531"/>
          <p:cNvSpPr txBox="1"/>
          <p:nvPr>
            <p:ph idx="4294967295" type="subTitle"/>
          </p:nvPr>
        </p:nvSpPr>
        <p:spPr>
          <a:xfrm>
            <a:off x="217073" y="3613000"/>
            <a:ext cx="1743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OSP, ODEW, ODHE, NELP, CAEP</a:t>
            </a:r>
            <a:endParaRPr/>
          </a:p>
        </p:txBody>
      </p:sp>
      <p:sp>
        <p:nvSpPr>
          <p:cNvPr id="15172" name="Google Shape;15172;p531"/>
          <p:cNvSpPr txBox="1"/>
          <p:nvPr>
            <p:ph idx="4294967295" type="subTitle"/>
          </p:nvPr>
        </p:nvSpPr>
        <p:spPr>
          <a:xfrm>
            <a:off x="6990587" y="1822975"/>
            <a:ext cx="203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Course context in action/leading change</a:t>
            </a:r>
            <a:endParaRPr/>
          </a:p>
        </p:txBody>
      </p:sp>
      <p:cxnSp>
        <p:nvCxnSpPr>
          <p:cNvPr id="15173" name="Google Shape;15173;p531"/>
          <p:cNvCxnSpPr/>
          <p:nvPr/>
        </p:nvCxnSpPr>
        <p:spPr>
          <a:xfrm>
            <a:off x="1863400" y="1679475"/>
            <a:ext cx="349500" cy="3276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5174" name="Google Shape;15174;p531"/>
          <p:cNvCxnSpPr/>
          <p:nvPr/>
        </p:nvCxnSpPr>
        <p:spPr>
          <a:xfrm flipH="1">
            <a:off x="6720437" y="1705431"/>
            <a:ext cx="325800" cy="3075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5175" name="Google Shape;15175;p531"/>
          <p:cNvCxnSpPr/>
          <p:nvPr/>
        </p:nvCxnSpPr>
        <p:spPr>
          <a:xfrm>
            <a:off x="1884725" y="3508100"/>
            <a:ext cx="349500" cy="3276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5176" name="Google Shape;15176;p531"/>
          <p:cNvCxnSpPr/>
          <p:nvPr/>
        </p:nvCxnSpPr>
        <p:spPr>
          <a:xfrm flipH="1">
            <a:off x="6720425" y="3512631"/>
            <a:ext cx="325800" cy="307500"/>
          </a:xfrm>
          <a:prstGeom prst="bentConnector3">
            <a:avLst>
              <a:gd fmla="val 50000" name="adj1"/>
            </a:avLst>
          </a:prstGeom>
          <a:noFill/>
          <a:ln cap="flat" cmpd="sng" w="9525">
            <a:solidFill>
              <a:schemeClr val="dk1"/>
            </a:solidFill>
            <a:prstDash val="solid"/>
            <a:round/>
            <a:headEnd len="med" w="med" type="none"/>
            <a:tailEnd len="med" w="med" type="none"/>
          </a:ln>
        </p:spPr>
      </p:cxnSp>
      <p:pic>
        <p:nvPicPr>
          <p:cNvPr id="15177" name="Google Shape;15177;p531" title="Screenshot 2026-10-04 at 6.29.36 PM.png"/>
          <p:cNvPicPr preferRelativeResize="0"/>
          <p:nvPr/>
        </p:nvPicPr>
        <p:blipFill>
          <a:blip r:embed="rId3">
            <a:alphaModFix/>
          </a:blip>
          <a:stretch>
            <a:fillRect/>
          </a:stretch>
        </p:blipFill>
        <p:spPr>
          <a:xfrm>
            <a:off x="2113375" y="1141775"/>
            <a:ext cx="4693526" cy="3578124"/>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81" name="Shape 15181"/>
        <p:cNvGrpSpPr/>
        <p:nvPr/>
      </p:nvGrpSpPr>
      <p:grpSpPr>
        <a:xfrm>
          <a:off x="0" y="0"/>
          <a:ext cx="0" cy="0"/>
          <a:chOff x="0" y="0"/>
          <a:chExt cx="0" cy="0"/>
        </a:xfrm>
      </p:grpSpPr>
      <p:sp>
        <p:nvSpPr>
          <p:cNvPr id="15182" name="Google Shape;15182;p532"/>
          <p:cNvSpPr txBox="1"/>
          <p:nvPr>
            <p:ph type="title"/>
          </p:nvPr>
        </p:nvSpPr>
        <p:spPr>
          <a:xfrm>
            <a:off x="872100" y="146400"/>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Connections</a:t>
            </a:r>
            <a:endParaRPr/>
          </a:p>
          <a:p>
            <a:pPr indent="0" lvl="0" marL="0" rtl="0" algn="ctr">
              <a:spcBef>
                <a:spcPts val="0"/>
              </a:spcBef>
              <a:spcAft>
                <a:spcPts val="0"/>
              </a:spcAft>
              <a:buNone/>
            </a:pPr>
            <a:r>
              <a:rPr i="1" lang="en" sz="2000">
                <a:solidFill>
                  <a:schemeClr val="dk2"/>
                </a:solidFill>
              </a:rPr>
              <a:t>Experts &amp; Strong Partners</a:t>
            </a:r>
            <a:endParaRPr i="1" sz="2000">
              <a:solidFill>
                <a:schemeClr val="dk2"/>
              </a:solidFill>
            </a:endParaRPr>
          </a:p>
        </p:txBody>
      </p:sp>
      <p:sp>
        <p:nvSpPr>
          <p:cNvPr id="15183" name="Google Shape;15183;p532"/>
          <p:cNvSpPr txBox="1"/>
          <p:nvPr/>
        </p:nvSpPr>
        <p:spPr>
          <a:xfrm>
            <a:off x="4466050" y="4599425"/>
            <a:ext cx="2322900" cy="415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i="1" lang="en" sz="1500">
                <a:solidFill>
                  <a:schemeClr val="lt1"/>
                </a:solidFill>
                <a:latin typeface="Poppins Medium"/>
                <a:ea typeface="Poppins Medium"/>
                <a:cs typeface="Poppins Medium"/>
                <a:sym typeface="Poppins Medium"/>
              </a:rPr>
              <a:t>Non-Evaluative</a:t>
            </a:r>
            <a:endParaRPr i="1" sz="1500">
              <a:solidFill>
                <a:schemeClr val="lt1"/>
              </a:solidFill>
              <a:latin typeface="Poppins Medium"/>
              <a:ea typeface="Poppins Medium"/>
              <a:cs typeface="Poppins Medium"/>
              <a:sym typeface="Poppins Medium"/>
            </a:endParaRPr>
          </a:p>
        </p:txBody>
      </p:sp>
      <p:sp>
        <p:nvSpPr>
          <p:cNvPr id="15184" name="Google Shape;15184;p532"/>
          <p:cNvSpPr txBox="1"/>
          <p:nvPr/>
        </p:nvSpPr>
        <p:spPr>
          <a:xfrm>
            <a:off x="6504100" y="4599425"/>
            <a:ext cx="2602800" cy="415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i="1" lang="en" sz="1500">
                <a:solidFill>
                  <a:schemeClr val="lt1"/>
                </a:solidFill>
                <a:latin typeface="Poppins Medium"/>
                <a:ea typeface="Poppins Medium"/>
                <a:cs typeface="Poppins Medium"/>
                <a:sym typeface="Poppins Medium"/>
              </a:rPr>
              <a:t>Non-Identifiable Details</a:t>
            </a:r>
            <a:endParaRPr i="1" sz="1500">
              <a:solidFill>
                <a:schemeClr val="lt1"/>
              </a:solidFill>
              <a:latin typeface="Poppins Medium"/>
              <a:ea typeface="Poppins Medium"/>
              <a:cs typeface="Poppins Medium"/>
              <a:sym typeface="Poppins Medium"/>
            </a:endParaRPr>
          </a:p>
        </p:txBody>
      </p:sp>
      <p:sp>
        <p:nvSpPr>
          <p:cNvPr id="15185" name="Google Shape;15185;p532"/>
          <p:cNvSpPr txBox="1"/>
          <p:nvPr/>
        </p:nvSpPr>
        <p:spPr>
          <a:xfrm>
            <a:off x="2472975" y="4599425"/>
            <a:ext cx="2322900" cy="415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i="1" lang="en" sz="1500">
                <a:solidFill>
                  <a:schemeClr val="lt1"/>
                </a:solidFill>
                <a:latin typeface="Poppins Medium"/>
                <a:ea typeface="Poppins Medium"/>
                <a:cs typeface="Poppins Medium"/>
                <a:sym typeface="Poppins Medium"/>
              </a:rPr>
              <a:t>Standards-Aligned</a:t>
            </a:r>
            <a:endParaRPr i="1" sz="1500">
              <a:solidFill>
                <a:schemeClr val="lt1"/>
              </a:solidFill>
              <a:latin typeface="Poppins Medium"/>
              <a:ea typeface="Poppins Medium"/>
              <a:cs typeface="Poppins Medium"/>
              <a:sym typeface="Poppins Medium"/>
            </a:endParaRPr>
          </a:p>
        </p:txBody>
      </p:sp>
      <p:sp>
        <p:nvSpPr>
          <p:cNvPr id="15186" name="Google Shape;15186;p532"/>
          <p:cNvSpPr txBox="1"/>
          <p:nvPr/>
        </p:nvSpPr>
        <p:spPr>
          <a:xfrm>
            <a:off x="0" y="4599425"/>
            <a:ext cx="2602800" cy="415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i="1" lang="en" sz="1500">
                <a:solidFill>
                  <a:schemeClr val="lt1"/>
                </a:solidFill>
                <a:latin typeface="Poppins Medium"/>
                <a:ea typeface="Poppins Medium"/>
                <a:cs typeface="Poppins Medium"/>
                <a:sym typeface="Poppins Medium"/>
              </a:rPr>
              <a:t>Guest Speaker Format</a:t>
            </a:r>
            <a:endParaRPr i="1" sz="1500">
              <a:solidFill>
                <a:schemeClr val="lt1"/>
              </a:solidFill>
              <a:latin typeface="Poppins Medium"/>
              <a:ea typeface="Poppins Medium"/>
              <a:cs typeface="Poppins Medium"/>
              <a:sym typeface="Poppins Medium"/>
            </a:endParaRPr>
          </a:p>
        </p:txBody>
      </p:sp>
      <p:sp>
        <p:nvSpPr>
          <p:cNvPr id="15187" name="Google Shape;15187;p532"/>
          <p:cNvSpPr/>
          <p:nvPr/>
        </p:nvSpPr>
        <p:spPr>
          <a:xfrm>
            <a:off x="2518675" y="4771396"/>
            <a:ext cx="84000" cy="870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5188" name="Google Shape;15188;p532"/>
          <p:cNvSpPr/>
          <p:nvPr/>
        </p:nvSpPr>
        <p:spPr>
          <a:xfrm>
            <a:off x="4686600" y="4763671"/>
            <a:ext cx="84000" cy="870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sp>
        <p:nvSpPr>
          <p:cNvPr id="15189" name="Google Shape;15189;p532"/>
          <p:cNvSpPr/>
          <p:nvPr/>
        </p:nvSpPr>
        <p:spPr>
          <a:xfrm>
            <a:off x="6471175" y="4763671"/>
            <a:ext cx="84000" cy="870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pic>
        <p:nvPicPr>
          <p:cNvPr id="15190" name="Google Shape;15190;p532" title="Screenshot 2026-10-04 at 6.41.09 PM.png"/>
          <p:cNvPicPr preferRelativeResize="0"/>
          <p:nvPr/>
        </p:nvPicPr>
        <p:blipFill>
          <a:blip r:embed="rId3">
            <a:alphaModFix/>
          </a:blip>
          <a:stretch>
            <a:fillRect/>
          </a:stretch>
        </p:blipFill>
        <p:spPr>
          <a:xfrm>
            <a:off x="6844600" y="338600"/>
            <a:ext cx="2030400" cy="4211401"/>
          </a:xfrm>
          <a:prstGeom prst="rect">
            <a:avLst/>
          </a:prstGeom>
          <a:noFill/>
          <a:ln>
            <a:noFill/>
          </a:ln>
        </p:spPr>
      </p:pic>
      <p:pic>
        <p:nvPicPr>
          <p:cNvPr id="15191" name="Google Shape;15191;p532" title="Screenshot 2026-10-04 at 6.38.21 PM.png"/>
          <p:cNvPicPr preferRelativeResize="0"/>
          <p:nvPr/>
        </p:nvPicPr>
        <p:blipFill rotWithShape="1">
          <a:blip r:embed="rId4">
            <a:alphaModFix/>
          </a:blip>
          <a:srcRect b="0" l="0" r="12134" t="0"/>
          <a:stretch/>
        </p:blipFill>
        <p:spPr>
          <a:xfrm>
            <a:off x="230950" y="1729650"/>
            <a:ext cx="3715876" cy="1984376"/>
          </a:xfrm>
          <a:prstGeom prst="rect">
            <a:avLst/>
          </a:prstGeom>
          <a:noFill/>
          <a:ln>
            <a:noFill/>
          </a:ln>
        </p:spPr>
      </p:pic>
      <p:grpSp>
        <p:nvGrpSpPr>
          <p:cNvPr id="15192" name="Google Shape;15192;p532"/>
          <p:cNvGrpSpPr/>
          <p:nvPr/>
        </p:nvGrpSpPr>
        <p:grpSpPr>
          <a:xfrm>
            <a:off x="4036331" y="1267530"/>
            <a:ext cx="2709448" cy="2900704"/>
            <a:chOff x="4157049" y="1416935"/>
            <a:chExt cx="2477323" cy="2652193"/>
          </a:xfrm>
        </p:grpSpPr>
        <p:pic>
          <p:nvPicPr>
            <p:cNvPr id="15193" name="Google Shape;15193;p532" title="Screenshot 2026-10-04 at 6.46.22 PM.png"/>
            <p:cNvPicPr preferRelativeResize="0"/>
            <p:nvPr/>
          </p:nvPicPr>
          <p:blipFill>
            <a:blip r:embed="rId5">
              <a:alphaModFix/>
            </a:blip>
            <a:stretch>
              <a:fillRect/>
            </a:stretch>
          </p:blipFill>
          <p:spPr>
            <a:xfrm>
              <a:off x="4157049" y="1416935"/>
              <a:ext cx="2477323" cy="2652193"/>
            </a:xfrm>
            <a:prstGeom prst="rect">
              <a:avLst/>
            </a:prstGeom>
            <a:noFill/>
            <a:ln>
              <a:noFill/>
            </a:ln>
          </p:spPr>
        </p:pic>
        <p:pic>
          <p:nvPicPr>
            <p:cNvPr id="15194" name="Google Shape;15194;p532" title="Screenshot 2026-10-04 at 6.55.37 PM.png"/>
            <p:cNvPicPr preferRelativeResize="0"/>
            <p:nvPr/>
          </p:nvPicPr>
          <p:blipFill>
            <a:blip r:embed="rId6">
              <a:alphaModFix/>
            </a:blip>
            <a:stretch>
              <a:fillRect/>
            </a:stretch>
          </p:blipFill>
          <p:spPr>
            <a:xfrm>
              <a:off x="4191300" y="2116275"/>
              <a:ext cx="2322901" cy="1303458"/>
            </a:xfrm>
            <a:prstGeom prst="rect">
              <a:avLst/>
            </a:prstGeom>
            <a:noFill/>
            <a:ln>
              <a:noFill/>
            </a:ln>
          </p:spPr>
        </p:pic>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98" name="Shape 15198"/>
        <p:cNvGrpSpPr/>
        <p:nvPr/>
      </p:nvGrpSpPr>
      <p:grpSpPr>
        <a:xfrm>
          <a:off x="0" y="0"/>
          <a:ext cx="0" cy="0"/>
          <a:chOff x="0" y="0"/>
          <a:chExt cx="0" cy="0"/>
        </a:xfrm>
      </p:grpSpPr>
      <p:sp>
        <p:nvSpPr>
          <p:cNvPr id="15199" name="Google Shape;15199;p533"/>
          <p:cNvSpPr txBox="1"/>
          <p:nvPr>
            <p:ph type="title"/>
          </p:nvPr>
        </p:nvSpPr>
        <p:spPr>
          <a:xfrm>
            <a:off x="872100" y="1773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Collaborative OSP-Aligned Time Log</a:t>
            </a:r>
            <a:endParaRPr/>
          </a:p>
          <a:p>
            <a:pPr indent="0" lvl="0" marL="0" rtl="0" algn="ctr">
              <a:spcBef>
                <a:spcPts val="0"/>
              </a:spcBef>
              <a:spcAft>
                <a:spcPts val="0"/>
              </a:spcAft>
              <a:buNone/>
            </a:pPr>
            <a:r>
              <a:t/>
            </a:r>
            <a:endParaRPr/>
          </a:p>
        </p:txBody>
      </p:sp>
      <p:pic>
        <p:nvPicPr>
          <p:cNvPr id="15200" name="Google Shape;15200;p533" title="Screenshot 2026-10-04 at 6.58.28 PM.png"/>
          <p:cNvPicPr preferRelativeResize="0"/>
          <p:nvPr/>
        </p:nvPicPr>
        <p:blipFill>
          <a:blip r:embed="rId3">
            <a:alphaModFix/>
          </a:blip>
          <a:stretch>
            <a:fillRect/>
          </a:stretch>
        </p:blipFill>
        <p:spPr>
          <a:xfrm>
            <a:off x="909200" y="815567"/>
            <a:ext cx="7399798" cy="3584282"/>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04" name="Shape 15204"/>
        <p:cNvGrpSpPr/>
        <p:nvPr/>
      </p:nvGrpSpPr>
      <p:grpSpPr>
        <a:xfrm>
          <a:off x="0" y="0"/>
          <a:ext cx="0" cy="0"/>
          <a:chOff x="0" y="0"/>
          <a:chExt cx="0" cy="0"/>
        </a:xfrm>
      </p:grpSpPr>
      <p:sp>
        <p:nvSpPr>
          <p:cNvPr id="15205" name="Google Shape;15205;p534"/>
          <p:cNvSpPr txBox="1"/>
          <p:nvPr>
            <p:ph type="title"/>
          </p:nvPr>
        </p:nvSpPr>
        <p:spPr>
          <a:xfrm>
            <a:off x="872100" y="17867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Ideas for Internship Activities</a:t>
            </a:r>
            <a:endParaRPr/>
          </a:p>
        </p:txBody>
      </p:sp>
      <p:pic>
        <p:nvPicPr>
          <p:cNvPr id="15206" name="Google Shape;15206;p534" title="Screenshot 2026-10-04 at 7.01.37 PM.png"/>
          <p:cNvPicPr preferRelativeResize="0"/>
          <p:nvPr/>
        </p:nvPicPr>
        <p:blipFill>
          <a:blip r:embed="rId3">
            <a:alphaModFix/>
          </a:blip>
          <a:stretch>
            <a:fillRect/>
          </a:stretch>
        </p:blipFill>
        <p:spPr>
          <a:xfrm>
            <a:off x="713213" y="800113"/>
            <a:ext cx="3923385" cy="4038601"/>
          </a:xfrm>
          <a:prstGeom prst="rect">
            <a:avLst/>
          </a:prstGeom>
          <a:noFill/>
          <a:ln cap="flat" cmpd="sng" w="9525">
            <a:solidFill>
              <a:schemeClr val="dk2"/>
            </a:solidFill>
            <a:prstDash val="solid"/>
            <a:round/>
            <a:headEnd len="sm" w="sm" type="none"/>
            <a:tailEnd len="sm" w="sm" type="none"/>
          </a:ln>
        </p:spPr>
      </p:pic>
      <p:pic>
        <p:nvPicPr>
          <p:cNvPr id="15207" name="Google Shape;15207;p534" title="Screenshot 2026-10-04 at 7.03.58 PM.png"/>
          <p:cNvPicPr preferRelativeResize="0"/>
          <p:nvPr/>
        </p:nvPicPr>
        <p:blipFill>
          <a:blip r:embed="rId4">
            <a:alphaModFix/>
          </a:blip>
          <a:stretch>
            <a:fillRect/>
          </a:stretch>
        </p:blipFill>
        <p:spPr>
          <a:xfrm>
            <a:off x="4732400" y="1519463"/>
            <a:ext cx="4162525" cy="2599926"/>
          </a:xfrm>
          <a:prstGeom prst="rect">
            <a:avLst/>
          </a:prstGeom>
          <a:noFill/>
          <a:ln cap="flat" cmpd="sng" w="9525">
            <a:solidFill>
              <a:schemeClr val="dk2"/>
            </a:solidFill>
            <a:prstDash val="solid"/>
            <a:round/>
            <a:headEnd len="sm" w="sm" type="none"/>
            <a:tailEnd len="sm" w="sm" type="none"/>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11" name="Shape 15211"/>
        <p:cNvGrpSpPr/>
        <p:nvPr/>
      </p:nvGrpSpPr>
      <p:grpSpPr>
        <a:xfrm>
          <a:off x="0" y="0"/>
          <a:ext cx="0" cy="0"/>
          <a:chOff x="0" y="0"/>
          <a:chExt cx="0" cy="0"/>
        </a:xfrm>
      </p:grpSpPr>
      <p:sp>
        <p:nvSpPr>
          <p:cNvPr id="15212" name="Google Shape;15212;p535"/>
          <p:cNvSpPr txBox="1"/>
          <p:nvPr>
            <p:ph type="title"/>
          </p:nvPr>
        </p:nvSpPr>
        <p:spPr>
          <a:xfrm>
            <a:off x="872100" y="6322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Networking Project</a:t>
            </a:r>
            <a:endParaRPr/>
          </a:p>
        </p:txBody>
      </p:sp>
      <p:sp>
        <p:nvSpPr>
          <p:cNvPr id="15213" name="Google Shape;15213;p535"/>
          <p:cNvSpPr txBox="1"/>
          <p:nvPr>
            <p:ph idx="6" type="subTitle"/>
          </p:nvPr>
        </p:nvSpPr>
        <p:spPr>
          <a:xfrm>
            <a:off x="3781063" y="2220900"/>
            <a:ext cx="19143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Research</a:t>
            </a:r>
            <a:endParaRPr/>
          </a:p>
        </p:txBody>
      </p:sp>
      <p:sp>
        <p:nvSpPr>
          <p:cNvPr id="15214" name="Google Shape;15214;p535"/>
          <p:cNvSpPr txBox="1"/>
          <p:nvPr>
            <p:ph idx="1" type="subTitle"/>
          </p:nvPr>
        </p:nvSpPr>
        <p:spPr>
          <a:xfrm>
            <a:off x="1235850" y="2220900"/>
            <a:ext cx="19143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Perspective</a:t>
            </a:r>
            <a:endParaRPr/>
          </a:p>
        </p:txBody>
      </p:sp>
      <p:sp>
        <p:nvSpPr>
          <p:cNvPr id="15215" name="Google Shape;15215;p535"/>
          <p:cNvSpPr txBox="1"/>
          <p:nvPr>
            <p:ph idx="2" type="subTitle"/>
          </p:nvPr>
        </p:nvSpPr>
        <p:spPr>
          <a:xfrm>
            <a:off x="1235850" y="2591075"/>
            <a:ext cx="2019300" cy="112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Takes place in a setting unlike their own (e.g., typology, grade- bands, position)</a:t>
            </a:r>
            <a:endParaRPr/>
          </a:p>
        </p:txBody>
      </p:sp>
      <p:sp>
        <p:nvSpPr>
          <p:cNvPr id="15216" name="Google Shape;15216;p535"/>
          <p:cNvSpPr txBox="1"/>
          <p:nvPr>
            <p:ph idx="4" type="subTitle"/>
          </p:nvPr>
        </p:nvSpPr>
        <p:spPr>
          <a:xfrm>
            <a:off x="3781063" y="2591075"/>
            <a:ext cx="1914300" cy="112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Learn about the site, areas of </a:t>
            </a:r>
            <a:r>
              <a:rPr lang="en"/>
              <a:t>strength</a:t>
            </a:r>
            <a:r>
              <a:rPr lang="en"/>
              <a:t>, growth, ties to improvement project, etc. </a:t>
            </a:r>
            <a:endParaRPr/>
          </a:p>
        </p:txBody>
      </p:sp>
      <p:sp>
        <p:nvSpPr>
          <p:cNvPr id="15217" name="Google Shape;15217;p535"/>
          <p:cNvSpPr/>
          <p:nvPr/>
        </p:nvSpPr>
        <p:spPr>
          <a:xfrm>
            <a:off x="1925025" y="1724951"/>
            <a:ext cx="439075" cy="411471"/>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535"/>
          <p:cNvSpPr/>
          <p:nvPr/>
        </p:nvSpPr>
        <p:spPr>
          <a:xfrm>
            <a:off x="7115969" y="1693912"/>
            <a:ext cx="411480" cy="411480"/>
          </a:xfrm>
          <a:custGeom>
            <a:rect b="b" l="l" r="r" t="t"/>
            <a:pathLst>
              <a:path extrusionOk="0" h="120" w="119">
                <a:moveTo>
                  <a:pt x="119" y="7"/>
                </a:moveTo>
                <a:cubicBezTo>
                  <a:pt x="119" y="4"/>
                  <a:pt x="116" y="0"/>
                  <a:pt x="112" y="0"/>
                </a:cubicBezTo>
                <a:cubicBezTo>
                  <a:pt x="94" y="0"/>
                  <a:pt x="94" y="0"/>
                  <a:pt x="94" y="0"/>
                </a:cubicBezTo>
                <a:cubicBezTo>
                  <a:pt x="90" y="0"/>
                  <a:pt x="87" y="4"/>
                  <a:pt x="87" y="7"/>
                </a:cubicBezTo>
                <a:cubicBezTo>
                  <a:pt x="87" y="14"/>
                  <a:pt x="87" y="14"/>
                  <a:pt x="87" y="14"/>
                </a:cubicBezTo>
                <a:cubicBezTo>
                  <a:pt x="87" y="16"/>
                  <a:pt x="87" y="17"/>
                  <a:pt x="88" y="18"/>
                </a:cubicBezTo>
                <a:cubicBezTo>
                  <a:pt x="87" y="19"/>
                  <a:pt x="87" y="20"/>
                  <a:pt x="87" y="21"/>
                </a:cubicBezTo>
                <a:cubicBezTo>
                  <a:pt x="87" y="28"/>
                  <a:pt x="87" y="28"/>
                  <a:pt x="87" y="28"/>
                </a:cubicBezTo>
                <a:cubicBezTo>
                  <a:pt x="87" y="32"/>
                  <a:pt x="90" y="35"/>
                  <a:pt x="94" y="35"/>
                </a:cubicBezTo>
                <a:cubicBezTo>
                  <a:pt x="100" y="35"/>
                  <a:pt x="100" y="35"/>
                  <a:pt x="100" y="35"/>
                </a:cubicBezTo>
                <a:cubicBezTo>
                  <a:pt x="100" y="42"/>
                  <a:pt x="100" y="42"/>
                  <a:pt x="100" y="42"/>
                </a:cubicBezTo>
                <a:cubicBezTo>
                  <a:pt x="85" y="42"/>
                  <a:pt x="85" y="42"/>
                  <a:pt x="85" y="42"/>
                </a:cubicBezTo>
                <a:cubicBezTo>
                  <a:pt x="85" y="39"/>
                  <a:pt x="83" y="36"/>
                  <a:pt x="77" y="34"/>
                </a:cubicBezTo>
                <a:cubicBezTo>
                  <a:pt x="72" y="32"/>
                  <a:pt x="66" y="31"/>
                  <a:pt x="59" y="31"/>
                </a:cubicBezTo>
                <a:cubicBezTo>
                  <a:pt x="53" y="31"/>
                  <a:pt x="47" y="32"/>
                  <a:pt x="42" y="34"/>
                </a:cubicBezTo>
                <a:cubicBezTo>
                  <a:pt x="36" y="36"/>
                  <a:pt x="34" y="39"/>
                  <a:pt x="33" y="42"/>
                </a:cubicBezTo>
                <a:cubicBezTo>
                  <a:pt x="19" y="42"/>
                  <a:pt x="19" y="42"/>
                  <a:pt x="19" y="42"/>
                </a:cubicBezTo>
                <a:cubicBezTo>
                  <a:pt x="19" y="35"/>
                  <a:pt x="19" y="35"/>
                  <a:pt x="19" y="35"/>
                </a:cubicBezTo>
                <a:cubicBezTo>
                  <a:pt x="25" y="35"/>
                  <a:pt x="25" y="35"/>
                  <a:pt x="25" y="35"/>
                </a:cubicBezTo>
                <a:cubicBezTo>
                  <a:pt x="28" y="35"/>
                  <a:pt x="32" y="32"/>
                  <a:pt x="32" y="28"/>
                </a:cubicBezTo>
                <a:cubicBezTo>
                  <a:pt x="32" y="21"/>
                  <a:pt x="32" y="21"/>
                  <a:pt x="32" y="21"/>
                </a:cubicBezTo>
                <a:cubicBezTo>
                  <a:pt x="32" y="20"/>
                  <a:pt x="31" y="19"/>
                  <a:pt x="31" y="18"/>
                </a:cubicBezTo>
                <a:cubicBezTo>
                  <a:pt x="31" y="17"/>
                  <a:pt x="32" y="16"/>
                  <a:pt x="32" y="14"/>
                </a:cubicBezTo>
                <a:cubicBezTo>
                  <a:pt x="32" y="7"/>
                  <a:pt x="32" y="7"/>
                  <a:pt x="32" y="7"/>
                </a:cubicBezTo>
                <a:cubicBezTo>
                  <a:pt x="32" y="4"/>
                  <a:pt x="28" y="0"/>
                  <a:pt x="25" y="0"/>
                </a:cubicBezTo>
                <a:cubicBezTo>
                  <a:pt x="7" y="0"/>
                  <a:pt x="7" y="0"/>
                  <a:pt x="7" y="0"/>
                </a:cubicBezTo>
                <a:cubicBezTo>
                  <a:pt x="3" y="0"/>
                  <a:pt x="0" y="4"/>
                  <a:pt x="0" y="7"/>
                </a:cubicBezTo>
                <a:cubicBezTo>
                  <a:pt x="0" y="14"/>
                  <a:pt x="0" y="14"/>
                  <a:pt x="0" y="14"/>
                </a:cubicBezTo>
                <a:cubicBezTo>
                  <a:pt x="0" y="16"/>
                  <a:pt x="0" y="17"/>
                  <a:pt x="1" y="18"/>
                </a:cubicBezTo>
                <a:cubicBezTo>
                  <a:pt x="0" y="19"/>
                  <a:pt x="0" y="20"/>
                  <a:pt x="0" y="21"/>
                </a:cubicBezTo>
                <a:cubicBezTo>
                  <a:pt x="0" y="28"/>
                  <a:pt x="0" y="28"/>
                  <a:pt x="0" y="28"/>
                </a:cubicBezTo>
                <a:cubicBezTo>
                  <a:pt x="0" y="32"/>
                  <a:pt x="3" y="35"/>
                  <a:pt x="7" y="35"/>
                </a:cubicBezTo>
                <a:cubicBezTo>
                  <a:pt x="12" y="35"/>
                  <a:pt x="12" y="35"/>
                  <a:pt x="12" y="35"/>
                </a:cubicBezTo>
                <a:cubicBezTo>
                  <a:pt x="12" y="45"/>
                  <a:pt x="12" y="45"/>
                  <a:pt x="12" y="45"/>
                </a:cubicBezTo>
                <a:cubicBezTo>
                  <a:pt x="12" y="47"/>
                  <a:pt x="14" y="49"/>
                  <a:pt x="16" y="49"/>
                </a:cubicBezTo>
                <a:cubicBezTo>
                  <a:pt x="33" y="49"/>
                  <a:pt x="33" y="49"/>
                  <a:pt x="33" y="49"/>
                </a:cubicBezTo>
                <a:cubicBezTo>
                  <a:pt x="33" y="72"/>
                  <a:pt x="33" y="72"/>
                  <a:pt x="33" y="72"/>
                </a:cubicBezTo>
                <a:cubicBezTo>
                  <a:pt x="16" y="72"/>
                  <a:pt x="16" y="72"/>
                  <a:pt x="16" y="72"/>
                </a:cubicBezTo>
                <a:cubicBezTo>
                  <a:pt x="14" y="72"/>
                  <a:pt x="12" y="73"/>
                  <a:pt x="12" y="75"/>
                </a:cubicBezTo>
                <a:cubicBezTo>
                  <a:pt x="12" y="85"/>
                  <a:pt x="12" y="85"/>
                  <a:pt x="12" y="85"/>
                </a:cubicBezTo>
                <a:cubicBezTo>
                  <a:pt x="7" y="85"/>
                  <a:pt x="7" y="85"/>
                  <a:pt x="7" y="85"/>
                </a:cubicBezTo>
                <a:cubicBezTo>
                  <a:pt x="3" y="85"/>
                  <a:pt x="0" y="88"/>
                  <a:pt x="0" y="92"/>
                </a:cubicBezTo>
                <a:cubicBezTo>
                  <a:pt x="0" y="99"/>
                  <a:pt x="0" y="99"/>
                  <a:pt x="0" y="99"/>
                </a:cubicBezTo>
                <a:cubicBezTo>
                  <a:pt x="0" y="100"/>
                  <a:pt x="0" y="101"/>
                  <a:pt x="1" y="102"/>
                </a:cubicBezTo>
                <a:cubicBezTo>
                  <a:pt x="0" y="103"/>
                  <a:pt x="0" y="105"/>
                  <a:pt x="0" y="106"/>
                </a:cubicBezTo>
                <a:cubicBezTo>
                  <a:pt x="0" y="113"/>
                  <a:pt x="0" y="113"/>
                  <a:pt x="0" y="113"/>
                </a:cubicBezTo>
                <a:cubicBezTo>
                  <a:pt x="0" y="117"/>
                  <a:pt x="3" y="120"/>
                  <a:pt x="7" y="120"/>
                </a:cubicBezTo>
                <a:cubicBezTo>
                  <a:pt x="25" y="120"/>
                  <a:pt x="25" y="120"/>
                  <a:pt x="25" y="120"/>
                </a:cubicBezTo>
                <a:cubicBezTo>
                  <a:pt x="28" y="120"/>
                  <a:pt x="32" y="117"/>
                  <a:pt x="32" y="113"/>
                </a:cubicBezTo>
                <a:cubicBezTo>
                  <a:pt x="32" y="106"/>
                  <a:pt x="32" y="106"/>
                  <a:pt x="32" y="106"/>
                </a:cubicBezTo>
                <a:cubicBezTo>
                  <a:pt x="32" y="105"/>
                  <a:pt x="31" y="103"/>
                  <a:pt x="31" y="102"/>
                </a:cubicBezTo>
                <a:cubicBezTo>
                  <a:pt x="31" y="101"/>
                  <a:pt x="32" y="100"/>
                  <a:pt x="32" y="99"/>
                </a:cubicBezTo>
                <a:cubicBezTo>
                  <a:pt x="32" y="92"/>
                  <a:pt x="32" y="92"/>
                  <a:pt x="32" y="92"/>
                </a:cubicBezTo>
                <a:cubicBezTo>
                  <a:pt x="32" y="88"/>
                  <a:pt x="28" y="85"/>
                  <a:pt x="25" y="85"/>
                </a:cubicBezTo>
                <a:cubicBezTo>
                  <a:pt x="19" y="85"/>
                  <a:pt x="19" y="85"/>
                  <a:pt x="19" y="85"/>
                </a:cubicBezTo>
                <a:cubicBezTo>
                  <a:pt x="19" y="79"/>
                  <a:pt x="19" y="79"/>
                  <a:pt x="19" y="79"/>
                </a:cubicBezTo>
                <a:cubicBezTo>
                  <a:pt x="33" y="79"/>
                  <a:pt x="33" y="79"/>
                  <a:pt x="33" y="79"/>
                </a:cubicBezTo>
                <a:cubicBezTo>
                  <a:pt x="34" y="81"/>
                  <a:pt x="36" y="84"/>
                  <a:pt x="42" y="86"/>
                </a:cubicBezTo>
                <a:cubicBezTo>
                  <a:pt x="47" y="88"/>
                  <a:pt x="53" y="89"/>
                  <a:pt x="59" y="89"/>
                </a:cubicBezTo>
                <a:cubicBezTo>
                  <a:pt x="66" y="89"/>
                  <a:pt x="72" y="88"/>
                  <a:pt x="77" y="86"/>
                </a:cubicBezTo>
                <a:cubicBezTo>
                  <a:pt x="83" y="84"/>
                  <a:pt x="85" y="81"/>
                  <a:pt x="85" y="79"/>
                </a:cubicBezTo>
                <a:cubicBezTo>
                  <a:pt x="100" y="79"/>
                  <a:pt x="100" y="79"/>
                  <a:pt x="100" y="79"/>
                </a:cubicBezTo>
                <a:cubicBezTo>
                  <a:pt x="100" y="85"/>
                  <a:pt x="100" y="85"/>
                  <a:pt x="100" y="85"/>
                </a:cubicBezTo>
                <a:cubicBezTo>
                  <a:pt x="94" y="85"/>
                  <a:pt x="94" y="85"/>
                  <a:pt x="94" y="85"/>
                </a:cubicBezTo>
                <a:cubicBezTo>
                  <a:pt x="90" y="85"/>
                  <a:pt x="87" y="88"/>
                  <a:pt x="87" y="92"/>
                </a:cubicBezTo>
                <a:cubicBezTo>
                  <a:pt x="87" y="99"/>
                  <a:pt x="87" y="99"/>
                  <a:pt x="87" y="99"/>
                </a:cubicBezTo>
                <a:cubicBezTo>
                  <a:pt x="87" y="100"/>
                  <a:pt x="87" y="101"/>
                  <a:pt x="88" y="102"/>
                </a:cubicBezTo>
                <a:cubicBezTo>
                  <a:pt x="87" y="103"/>
                  <a:pt x="87" y="105"/>
                  <a:pt x="87" y="106"/>
                </a:cubicBezTo>
                <a:cubicBezTo>
                  <a:pt x="87" y="113"/>
                  <a:pt x="87" y="113"/>
                  <a:pt x="87" y="113"/>
                </a:cubicBezTo>
                <a:cubicBezTo>
                  <a:pt x="87" y="117"/>
                  <a:pt x="90" y="120"/>
                  <a:pt x="94" y="120"/>
                </a:cubicBezTo>
                <a:cubicBezTo>
                  <a:pt x="112" y="120"/>
                  <a:pt x="112" y="120"/>
                  <a:pt x="112" y="120"/>
                </a:cubicBezTo>
                <a:cubicBezTo>
                  <a:pt x="116" y="120"/>
                  <a:pt x="119" y="117"/>
                  <a:pt x="119" y="113"/>
                </a:cubicBezTo>
                <a:cubicBezTo>
                  <a:pt x="119" y="106"/>
                  <a:pt x="119" y="106"/>
                  <a:pt x="119" y="106"/>
                </a:cubicBezTo>
                <a:cubicBezTo>
                  <a:pt x="119" y="105"/>
                  <a:pt x="119" y="103"/>
                  <a:pt x="118" y="102"/>
                </a:cubicBezTo>
                <a:cubicBezTo>
                  <a:pt x="119" y="101"/>
                  <a:pt x="119" y="100"/>
                  <a:pt x="119" y="99"/>
                </a:cubicBezTo>
                <a:cubicBezTo>
                  <a:pt x="119" y="92"/>
                  <a:pt x="119" y="92"/>
                  <a:pt x="119" y="92"/>
                </a:cubicBezTo>
                <a:cubicBezTo>
                  <a:pt x="119" y="88"/>
                  <a:pt x="116" y="85"/>
                  <a:pt x="112" y="85"/>
                </a:cubicBezTo>
                <a:cubicBezTo>
                  <a:pt x="107" y="85"/>
                  <a:pt x="107" y="85"/>
                  <a:pt x="107" y="85"/>
                </a:cubicBezTo>
                <a:cubicBezTo>
                  <a:pt x="107" y="75"/>
                  <a:pt x="107" y="75"/>
                  <a:pt x="107" y="75"/>
                </a:cubicBezTo>
                <a:cubicBezTo>
                  <a:pt x="107" y="73"/>
                  <a:pt x="105" y="72"/>
                  <a:pt x="103" y="72"/>
                </a:cubicBezTo>
                <a:cubicBezTo>
                  <a:pt x="86" y="72"/>
                  <a:pt x="86" y="72"/>
                  <a:pt x="86" y="72"/>
                </a:cubicBezTo>
                <a:cubicBezTo>
                  <a:pt x="86" y="49"/>
                  <a:pt x="86" y="49"/>
                  <a:pt x="86" y="49"/>
                </a:cubicBezTo>
                <a:cubicBezTo>
                  <a:pt x="103" y="49"/>
                  <a:pt x="103" y="49"/>
                  <a:pt x="103" y="49"/>
                </a:cubicBezTo>
                <a:cubicBezTo>
                  <a:pt x="105" y="49"/>
                  <a:pt x="107" y="47"/>
                  <a:pt x="107" y="45"/>
                </a:cubicBezTo>
                <a:cubicBezTo>
                  <a:pt x="107" y="35"/>
                  <a:pt x="107" y="35"/>
                  <a:pt x="107" y="35"/>
                </a:cubicBezTo>
                <a:cubicBezTo>
                  <a:pt x="112" y="35"/>
                  <a:pt x="112" y="35"/>
                  <a:pt x="112" y="35"/>
                </a:cubicBezTo>
                <a:cubicBezTo>
                  <a:pt x="116" y="35"/>
                  <a:pt x="119" y="32"/>
                  <a:pt x="119" y="28"/>
                </a:cubicBezTo>
                <a:cubicBezTo>
                  <a:pt x="119" y="21"/>
                  <a:pt x="119" y="21"/>
                  <a:pt x="119" y="21"/>
                </a:cubicBezTo>
                <a:cubicBezTo>
                  <a:pt x="119" y="20"/>
                  <a:pt x="119" y="19"/>
                  <a:pt x="118" y="18"/>
                </a:cubicBezTo>
                <a:cubicBezTo>
                  <a:pt x="119" y="17"/>
                  <a:pt x="119" y="16"/>
                  <a:pt x="119" y="14"/>
                </a:cubicBezTo>
                <a:lnTo>
                  <a:pt x="119" y="7"/>
                </a:lnTo>
                <a:close/>
                <a:moveTo>
                  <a:pt x="25" y="7"/>
                </a:moveTo>
                <a:cubicBezTo>
                  <a:pt x="25" y="14"/>
                  <a:pt x="25" y="14"/>
                  <a:pt x="25" y="14"/>
                </a:cubicBezTo>
                <a:cubicBezTo>
                  <a:pt x="7" y="14"/>
                  <a:pt x="7" y="14"/>
                  <a:pt x="7" y="14"/>
                </a:cubicBezTo>
                <a:cubicBezTo>
                  <a:pt x="7" y="7"/>
                  <a:pt x="7" y="7"/>
                  <a:pt x="7" y="7"/>
                </a:cubicBezTo>
                <a:lnTo>
                  <a:pt x="25" y="7"/>
                </a:lnTo>
                <a:close/>
                <a:moveTo>
                  <a:pt x="7" y="21"/>
                </a:moveTo>
                <a:cubicBezTo>
                  <a:pt x="25" y="21"/>
                  <a:pt x="25" y="21"/>
                  <a:pt x="25" y="21"/>
                </a:cubicBezTo>
                <a:cubicBezTo>
                  <a:pt x="25" y="28"/>
                  <a:pt x="25" y="28"/>
                  <a:pt x="25" y="28"/>
                </a:cubicBezTo>
                <a:cubicBezTo>
                  <a:pt x="7" y="28"/>
                  <a:pt x="7" y="28"/>
                  <a:pt x="7" y="28"/>
                </a:cubicBezTo>
                <a:lnTo>
                  <a:pt x="7" y="21"/>
                </a:lnTo>
                <a:close/>
                <a:moveTo>
                  <a:pt x="25" y="113"/>
                </a:moveTo>
                <a:cubicBezTo>
                  <a:pt x="7" y="113"/>
                  <a:pt x="7" y="113"/>
                  <a:pt x="7" y="113"/>
                </a:cubicBezTo>
                <a:cubicBezTo>
                  <a:pt x="7" y="106"/>
                  <a:pt x="7" y="106"/>
                  <a:pt x="7" y="106"/>
                </a:cubicBezTo>
                <a:cubicBezTo>
                  <a:pt x="25" y="106"/>
                  <a:pt x="25" y="106"/>
                  <a:pt x="25" y="106"/>
                </a:cubicBezTo>
                <a:lnTo>
                  <a:pt x="25" y="113"/>
                </a:lnTo>
                <a:close/>
                <a:moveTo>
                  <a:pt x="25" y="99"/>
                </a:moveTo>
                <a:cubicBezTo>
                  <a:pt x="7" y="99"/>
                  <a:pt x="7" y="99"/>
                  <a:pt x="7" y="99"/>
                </a:cubicBezTo>
                <a:cubicBezTo>
                  <a:pt x="7" y="92"/>
                  <a:pt x="7" y="92"/>
                  <a:pt x="7" y="92"/>
                </a:cubicBezTo>
                <a:cubicBezTo>
                  <a:pt x="25" y="92"/>
                  <a:pt x="25" y="92"/>
                  <a:pt x="25" y="92"/>
                </a:cubicBezTo>
                <a:lnTo>
                  <a:pt x="25" y="99"/>
                </a:lnTo>
                <a:close/>
                <a:moveTo>
                  <a:pt x="112" y="113"/>
                </a:moveTo>
                <a:cubicBezTo>
                  <a:pt x="94" y="113"/>
                  <a:pt x="94" y="113"/>
                  <a:pt x="94" y="113"/>
                </a:cubicBezTo>
                <a:cubicBezTo>
                  <a:pt x="94" y="106"/>
                  <a:pt x="94" y="106"/>
                  <a:pt x="94" y="106"/>
                </a:cubicBezTo>
                <a:cubicBezTo>
                  <a:pt x="112" y="106"/>
                  <a:pt x="112" y="106"/>
                  <a:pt x="112" y="106"/>
                </a:cubicBezTo>
                <a:lnTo>
                  <a:pt x="112" y="113"/>
                </a:lnTo>
                <a:close/>
                <a:moveTo>
                  <a:pt x="112" y="99"/>
                </a:moveTo>
                <a:cubicBezTo>
                  <a:pt x="94" y="99"/>
                  <a:pt x="94" y="99"/>
                  <a:pt x="94" y="99"/>
                </a:cubicBezTo>
                <a:cubicBezTo>
                  <a:pt x="94" y="92"/>
                  <a:pt x="94" y="92"/>
                  <a:pt x="94" y="92"/>
                </a:cubicBezTo>
                <a:cubicBezTo>
                  <a:pt x="112" y="92"/>
                  <a:pt x="112" y="92"/>
                  <a:pt x="112" y="92"/>
                </a:cubicBezTo>
                <a:lnTo>
                  <a:pt x="112" y="99"/>
                </a:lnTo>
                <a:close/>
                <a:moveTo>
                  <a:pt x="40" y="52"/>
                </a:moveTo>
                <a:cubicBezTo>
                  <a:pt x="41" y="52"/>
                  <a:pt x="41" y="53"/>
                  <a:pt x="42" y="53"/>
                </a:cubicBezTo>
                <a:cubicBezTo>
                  <a:pt x="47" y="55"/>
                  <a:pt x="53" y="56"/>
                  <a:pt x="59" y="56"/>
                </a:cubicBezTo>
                <a:cubicBezTo>
                  <a:pt x="66" y="56"/>
                  <a:pt x="72" y="55"/>
                  <a:pt x="77" y="53"/>
                </a:cubicBezTo>
                <a:cubicBezTo>
                  <a:pt x="77" y="53"/>
                  <a:pt x="78" y="52"/>
                  <a:pt x="79" y="52"/>
                </a:cubicBezTo>
                <a:cubicBezTo>
                  <a:pt x="79" y="60"/>
                  <a:pt x="79" y="60"/>
                  <a:pt x="79" y="60"/>
                </a:cubicBezTo>
                <a:cubicBezTo>
                  <a:pt x="79" y="60"/>
                  <a:pt x="78" y="61"/>
                  <a:pt x="74" y="63"/>
                </a:cubicBezTo>
                <a:cubicBezTo>
                  <a:pt x="70" y="64"/>
                  <a:pt x="65" y="65"/>
                  <a:pt x="59" y="65"/>
                </a:cubicBezTo>
                <a:cubicBezTo>
                  <a:pt x="54" y="65"/>
                  <a:pt x="49" y="64"/>
                  <a:pt x="45" y="63"/>
                </a:cubicBezTo>
                <a:cubicBezTo>
                  <a:pt x="41" y="61"/>
                  <a:pt x="40" y="60"/>
                  <a:pt x="40" y="60"/>
                </a:cubicBezTo>
                <a:lnTo>
                  <a:pt x="40" y="52"/>
                </a:lnTo>
                <a:close/>
                <a:moveTo>
                  <a:pt x="45" y="40"/>
                </a:moveTo>
                <a:cubicBezTo>
                  <a:pt x="49" y="39"/>
                  <a:pt x="54" y="38"/>
                  <a:pt x="59" y="38"/>
                </a:cubicBezTo>
                <a:cubicBezTo>
                  <a:pt x="65" y="38"/>
                  <a:pt x="70" y="39"/>
                  <a:pt x="74" y="40"/>
                </a:cubicBezTo>
                <a:cubicBezTo>
                  <a:pt x="78" y="42"/>
                  <a:pt x="79" y="43"/>
                  <a:pt x="79" y="43"/>
                </a:cubicBezTo>
                <a:cubicBezTo>
                  <a:pt x="79" y="44"/>
                  <a:pt x="78" y="45"/>
                  <a:pt x="74" y="47"/>
                </a:cubicBezTo>
                <a:cubicBezTo>
                  <a:pt x="70" y="48"/>
                  <a:pt x="65" y="49"/>
                  <a:pt x="59" y="49"/>
                </a:cubicBezTo>
                <a:cubicBezTo>
                  <a:pt x="54" y="49"/>
                  <a:pt x="49" y="48"/>
                  <a:pt x="45" y="47"/>
                </a:cubicBezTo>
                <a:cubicBezTo>
                  <a:pt x="41" y="45"/>
                  <a:pt x="40" y="44"/>
                  <a:pt x="40" y="43"/>
                </a:cubicBezTo>
                <a:cubicBezTo>
                  <a:pt x="40" y="43"/>
                  <a:pt x="41" y="42"/>
                  <a:pt x="45" y="40"/>
                </a:cubicBezTo>
                <a:close/>
                <a:moveTo>
                  <a:pt x="74" y="80"/>
                </a:moveTo>
                <a:cubicBezTo>
                  <a:pt x="70" y="81"/>
                  <a:pt x="65" y="82"/>
                  <a:pt x="59" y="82"/>
                </a:cubicBezTo>
                <a:cubicBezTo>
                  <a:pt x="54" y="82"/>
                  <a:pt x="49" y="81"/>
                  <a:pt x="45" y="80"/>
                </a:cubicBezTo>
                <a:cubicBezTo>
                  <a:pt x="41" y="79"/>
                  <a:pt x="40" y="77"/>
                  <a:pt x="40" y="77"/>
                </a:cubicBezTo>
                <a:cubicBezTo>
                  <a:pt x="40" y="68"/>
                  <a:pt x="40" y="68"/>
                  <a:pt x="40" y="68"/>
                </a:cubicBezTo>
                <a:cubicBezTo>
                  <a:pt x="41" y="69"/>
                  <a:pt x="41" y="69"/>
                  <a:pt x="42" y="69"/>
                </a:cubicBezTo>
                <a:cubicBezTo>
                  <a:pt x="47" y="71"/>
                  <a:pt x="53" y="72"/>
                  <a:pt x="59" y="72"/>
                </a:cubicBezTo>
                <a:cubicBezTo>
                  <a:pt x="66" y="72"/>
                  <a:pt x="72" y="71"/>
                  <a:pt x="77" y="69"/>
                </a:cubicBezTo>
                <a:cubicBezTo>
                  <a:pt x="77" y="69"/>
                  <a:pt x="78" y="69"/>
                  <a:pt x="79" y="68"/>
                </a:cubicBezTo>
                <a:cubicBezTo>
                  <a:pt x="79" y="77"/>
                  <a:pt x="79" y="77"/>
                  <a:pt x="79" y="77"/>
                </a:cubicBezTo>
                <a:cubicBezTo>
                  <a:pt x="79" y="77"/>
                  <a:pt x="78" y="79"/>
                  <a:pt x="74" y="80"/>
                </a:cubicBezTo>
                <a:close/>
                <a:moveTo>
                  <a:pt x="112" y="7"/>
                </a:moveTo>
                <a:cubicBezTo>
                  <a:pt x="112" y="14"/>
                  <a:pt x="112" y="14"/>
                  <a:pt x="112" y="14"/>
                </a:cubicBezTo>
                <a:cubicBezTo>
                  <a:pt x="94" y="14"/>
                  <a:pt x="94" y="14"/>
                  <a:pt x="94" y="14"/>
                </a:cubicBezTo>
                <a:cubicBezTo>
                  <a:pt x="94" y="7"/>
                  <a:pt x="94" y="7"/>
                  <a:pt x="94" y="7"/>
                </a:cubicBezTo>
                <a:lnTo>
                  <a:pt x="112" y="7"/>
                </a:lnTo>
                <a:close/>
                <a:moveTo>
                  <a:pt x="112" y="28"/>
                </a:moveTo>
                <a:cubicBezTo>
                  <a:pt x="94" y="28"/>
                  <a:pt x="94" y="28"/>
                  <a:pt x="94" y="28"/>
                </a:cubicBezTo>
                <a:cubicBezTo>
                  <a:pt x="94" y="21"/>
                  <a:pt x="94" y="21"/>
                  <a:pt x="94" y="21"/>
                </a:cubicBezTo>
                <a:cubicBezTo>
                  <a:pt x="112" y="21"/>
                  <a:pt x="112" y="21"/>
                  <a:pt x="112" y="21"/>
                </a:cubicBezTo>
                <a:lnTo>
                  <a:pt x="112" y="28"/>
                </a:lnTo>
                <a:close/>
                <a:moveTo>
                  <a:pt x="112" y="28"/>
                </a:moveTo>
                <a:cubicBezTo>
                  <a:pt x="112" y="28"/>
                  <a:pt x="112" y="28"/>
                  <a:pt x="112" y="28"/>
                </a:cubicBezTo>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9" name="Google Shape;15219;p535"/>
          <p:cNvSpPr txBox="1"/>
          <p:nvPr>
            <p:ph idx="3" type="subTitle"/>
          </p:nvPr>
        </p:nvSpPr>
        <p:spPr>
          <a:xfrm>
            <a:off x="6221275" y="2591075"/>
            <a:ext cx="2209500" cy="112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One day or two half days &amp; responsive to district requirements. Flexibility with presentation format as well.</a:t>
            </a:r>
            <a:endParaRPr/>
          </a:p>
        </p:txBody>
      </p:sp>
      <p:sp>
        <p:nvSpPr>
          <p:cNvPr id="15220" name="Google Shape;15220;p535"/>
          <p:cNvSpPr txBox="1"/>
          <p:nvPr>
            <p:ph idx="5" type="subTitle"/>
          </p:nvPr>
        </p:nvSpPr>
        <p:spPr>
          <a:xfrm>
            <a:off x="6364550" y="2220900"/>
            <a:ext cx="1914300" cy="508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Flexibility</a:t>
            </a:r>
            <a:endParaRPr/>
          </a:p>
        </p:txBody>
      </p:sp>
      <p:sp>
        <p:nvSpPr>
          <p:cNvPr id="15221" name="Google Shape;15221;p535"/>
          <p:cNvSpPr/>
          <p:nvPr/>
        </p:nvSpPr>
        <p:spPr>
          <a:xfrm>
            <a:off x="4520502" y="1724939"/>
            <a:ext cx="439074" cy="41149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5" name="Shape 15225"/>
        <p:cNvGrpSpPr/>
        <p:nvPr/>
      </p:nvGrpSpPr>
      <p:grpSpPr>
        <a:xfrm>
          <a:off x="0" y="0"/>
          <a:ext cx="0" cy="0"/>
          <a:chOff x="0" y="0"/>
          <a:chExt cx="0" cy="0"/>
        </a:xfrm>
      </p:grpSpPr>
      <p:sp>
        <p:nvSpPr>
          <p:cNvPr id="15226" name="Google Shape;15226;p536"/>
          <p:cNvSpPr txBox="1"/>
          <p:nvPr>
            <p:ph type="title"/>
          </p:nvPr>
        </p:nvSpPr>
        <p:spPr>
          <a:xfrm>
            <a:off x="946650" y="32117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Presentation Options</a:t>
            </a:r>
            <a:endParaRPr/>
          </a:p>
          <a:p>
            <a:pPr indent="0" lvl="0" marL="0" rtl="0" algn="ctr">
              <a:spcBef>
                <a:spcPts val="0"/>
              </a:spcBef>
              <a:spcAft>
                <a:spcPts val="0"/>
              </a:spcAft>
              <a:buNone/>
            </a:pPr>
            <a:r>
              <a:t/>
            </a:r>
            <a:endParaRPr/>
          </a:p>
        </p:txBody>
      </p:sp>
      <p:pic>
        <p:nvPicPr>
          <p:cNvPr id="15227" name="Google Shape;15227;p536" title="Screenshot 2026-10-04 at 7.07.02 PM.png"/>
          <p:cNvPicPr preferRelativeResize="0"/>
          <p:nvPr/>
        </p:nvPicPr>
        <p:blipFill>
          <a:blip r:embed="rId3">
            <a:alphaModFix/>
          </a:blip>
          <a:stretch>
            <a:fillRect/>
          </a:stretch>
        </p:blipFill>
        <p:spPr>
          <a:xfrm>
            <a:off x="553775" y="1066725"/>
            <a:ext cx="8263001" cy="3244851"/>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31" name="Shape 15231"/>
        <p:cNvGrpSpPr/>
        <p:nvPr/>
      </p:nvGrpSpPr>
      <p:grpSpPr>
        <a:xfrm>
          <a:off x="0" y="0"/>
          <a:ext cx="0" cy="0"/>
          <a:chOff x="0" y="0"/>
          <a:chExt cx="0" cy="0"/>
        </a:xfrm>
      </p:grpSpPr>
      <p:sp>
        <p:nvSpPr>
          <p:cNvPr id="15232" name="Google Shape;15232;p537"/>
          <p:cNvSpPr txBox="1"/>
          <p:nvPr>
            <p:ph type="title"/>
          </p:nvPr>
        </p:nvSpPr>
        <p:spPr>
          <a:xfrm>
            <a:off x="872100" y="2958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Feedback</a:t>
            </a:r>
            <a:endParaRPr/>
          </a:p>
          <a:p>
            <a:pPr indent="0" lvl="0" marL="0" rtl="0" algn="ctr">
              <a:spcBef>
                <a:spcPts val="0"/>
              </a:spcBef>
              <a:spcAft>
                <a:spcPts val="0"/>
              </a:spcAft>
              <a:buNone/>
            </a:pPr>
            <a:r>
              <a:t/>
            </a:r>
            <a:endParaRPr/>
          </a:p>
        </p:txBody>
      </p:sp>
      <p:pic>
        <p:nvPicPr>
          <p:cNvPr id="15233" name="Google Shape;15233;p537"/>
          <p:cNvPicPr preferRelativeResize="0"/>
          <p:nvPr/>
        </p:nvPicPr>
        <p:blipFill>
          <a:blip r:embed="rId3">
            <a:alphaModFix/>
          </a:blip>
          <a:stretch>
            <a:fillRect/>
          </a:stretch>
        </p:blipFill>
        <p:spPr>
          <a:xfrm>
            <a:off x="391975" y="3312750"/>
            <a:ext cx="5334165" cy="1481712"/>
          </a:xfrm>
          <a:prstGeom prst="rect">
            <a:avLst/>
          </a:prstGeom>
          <a:noFill/>
          <a:ln cap="flat" cmpd="sng" w="25400">
            <a:solidFill>
              <a:srgbClr val="000000"/>
            </a:solidFill>
            <a:prstDash val="solid"/>
            <a:miter lim="8000"/>
            <a:headEnd len="sm" w="sm" type="none"/>
            <a:tailEnd len="sm" w="sm" type="none"/>
          </a:ln>
        </p:spPr>
      </p:pic>
      <p:pic>
        <p:nvPicPr>
          <p:cNvPr id="15234" name="Google Shape;15234;p537"/>
          <p:cNvPicPr preferRelativeResize="0"/>
          <p:nvPr/>
        </p:nvPicPr>
        <p:blipFill>
          <a:blip r:embed="rId4">
            <a:alphaModFix/>
          </a:blip>
          <a:stretch>
            <a:fillRect/>
          </a:stretch>
        </p:blipFill>
        <p:spPr>
          <a:xfrm>
            <a:off x="823800" y="1054725"/>
            <a:ext cx="3339100" cy="1983450"/>
          </a:xfrm>
          <a:prstGeom prst="rect">
            <a:avLst/>
          </a:prstGeom>
          <a:noFill/>
          <a:ln cap="flat" cmpd="sng" w="28575">
            <a:solidFill>
              <a:schemeClr val="dk2"/>
            </a:solidFill>
            <a:prstDash val="solid"/>
            <a:round/>
            <a:headEnd len="sm" w="sm" type="none"/>
            <a:tailEnd len="sm" w="sm" type="none"/>
          </a:ln>
        </p:spPr>
      </p:pic>
      <p:grpSp>
        <p:nvGrpSpPr>
          <p:cNvPr id="15235" name="Google Shape;15235;p537"/>
          <p:cNvGrpSpPr/>
          <p:nvPr/>
        </p:nvGrpSpPr>
        <p:grpSpPr>
          <a:xfrm>
            <a:off x="4416744" y="971530"/>
            <a:ext cx="4130406" cy="1008030"/>
            <a:chOff x="4455707" y="1206228"/>
            <a:chExt cx="4014000" cy="1155600"/>
          </a:xfrm>
        </p:grpSpPr>
        <p:sp>
          <p:nvSpPr>
            <p:cNvPr id="15236" name="Google Shape;15236;p537"/>
            <p:cNvSpPr txBox="1"/>
            <p:nvPr/>
          </p:nvSpPr>
          <p:spPr>
            <a:xfrm>
              <a:off x="4455707" y="1206228"/>
              <a:ext cx="4014000" cy="1155600"/>
            </a:xfrm>
            <a:prstGeom prst="rect">
              <a:avLst/>
            </a:prstGeom>
            <a:solidFill>
              <a:schemeClr val="accent6"/>
            </a:solidFill>
            <a:ln cap="flat" cmpd="sng" w="28575">
              <a:solidFill>
                <a:schemeClr val="lt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000">
                  <a:latin typeface="Century Gothic"/>
                  <a:ea typeface="Century Gothic"/>
                  <a:cs typeface="Century Gothic"/>
                  <a:sym typeface="Century Gothic"/>
                </a:rPr>
                <a:t>I did really enjoy this project/assignment and was able to take away so much information from the experience. (This assignment is one I would definitely recommend keeping in the program.)</a:t>
              </a:r>
              <a:endParaRPr sz="1200">
                <a:solidFill>
                  <a:schemeClr val="dk1"/>
                </a:solidFill>
                <a:latin typeface="Century Gothic"/>
                <a:ea typeface="Century Gothic"/>
                <a:cs typeface="Century Gothic"/>
                <a:sym typeface="Century Gothic"/>
              </a:endParaRPr>
            </a:p>
          </p:txBody>
        </p:sp>
        <p:sp>
          <p:nvSpPr>
            <p:cNvPr id="15237" name="Google Shape;15237;p537"/>
            <p:cNvSpPr/>
            <p:nvPr/>
          </p:nvSpPr>
          <p:spPr>
            <a:xfrm>
              <a:off x="4548600" y="2060529"/>
              <a:ext cx="1494600" cy="240000"/>
            </a:xfrm>
            <a:prstGeom prst="ellipse">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grpSp>
        <p:nvGrpSpPr>
          <p:cNvPr id="15238" name="Google Shape;15238;p537"/>
          <p:cNvGrpSpPr/>
          <p:nvPr/>
        </p:nvGrpSpPr>
        <p:grpSpPr>
          <a:xfrm>
            <a:off x="5854150" y="3314850"/>
            <a:ext cx="3000000" cy="1477500"/>
            <a:chOff x="5877375" y="3361325"/>
            <a:chExt cx="3000000" cy="1477500"/>
          </a:xfrm>
        </p:grpSpPr>
        <p:sp>
          <p:nvSpPr>
            <p:cNvPr id="15239" name="Google Shape;15239;p537"/>
            <p:cNvSpPr txBox="1"/>
            <p:nvPr/>
          </p:nvSpPr>
          <p:spPr>
            <a:xfrm>
              <a:off x="5877375" y="3361325"/>
              <a:ext cx="3000000" cy="1477500"/>
            </a:xfrm>
            <a:prstGeom prst="rect">
              <a:avLst/>
            </a:prstGeom>
            <a:solidFill>
              <a:schemeClr val="accent6"/>
            </a:solidFill>
            <a:ln cap="flat" cmpd="sng" w="28575">
              <a:solidFill>
                <a:schemeClr val="lt2"/>
              </a:solidFill>
              <a:prstDash val="solid"/>
              <a:round/>
              <a:headEnd len="sm" w="sm" type="none"/>
              <a:tailEnd len="sm" w="sm" type="none"/>
            </a:ln>
          </p:spPr>
          <p:txBody>
            <a:bodyPr anchorCtr="0" anchor="t" bIns="91425" lIns="91425" spcFirstLastPara="1" rIns="91425" wrap="square" tIns="91425">
              <a:spAutoFit/>
            </a:bodyPr>
            <a:lstStyle/>
            <a:p>
              <a:pPr indent="0" lvl="0" marL="0" rtl="0" algn="l">
                <a:spcBef>
                  <a:spcPts val="0"/>
                </a:spcBef>
                <a:spcAft>
                  <a:spcPts val="0"/>
                </a:spcAft>
                <a:buNone/>
              </a:pPr>
              <a:r>
                <a:rPr lang="en" sz="1200">
                  <a:latin typeface="Calibri"/>
                  <a:ea typeface="Calibri"/>
                  <a:cs typeface="Calibri"/>
                  <a:sym typeface="Calibri"/>
                </a:rPr>
                <a:t>I also wanted to tell you that I took the OAE assessment this morning. I feel like my experience and the coursework throughout the Mount Union program truly prepared me for the exam. </a:t>
              </a:r>
              <a:endParaRPr sz="1200">
                <a:latin typeface="Calibri"/>
                <a:ea typeface="Calibri"/>
                <a:cs typeface="Calibri"/>
                <a:sym typeface="Calibri"/>
              </a:endParaRPr>
            </a:p>
            <a:p>
              <a:pPr indent="0" lvl="0" marL="0" rtl="0" algn="l">
                <a:spcBef>
                  <a:spcPts val="0"/>
                </a:spcBef>
                <a:spcAft>
                  <a:spcPts val="0"/>
                </a:spcAft>
                <a:buNone/>
              </a:pPr>
              <a:r>
                <a:t/>
              </a:r>
              <a:endParaRPr sz="1200">
                <a:latin typeface="Calibri"/>
                <a:ea typeface="Calibri"/>
                <a:cs typeface="Calibri"/>
                <a:sym typeface="Calibri"/>
              </a:endParaRPr>
            </a:p>
            <a:p>
              <a:pPr indent="0" lvl="0" marL="0" rtl="0" algn="l">
                <a:spcBef>
                  <a:spcPts val="0"/>
                </a:spcBef>
                <a:spcAft>
                  <a:spcPts val="0"/>
                </a:spcAft>
                <a:buNone/>
              </a:pPr>
              <a:r>
                <a:t/>
              </a:r>
              <a:endParaRPr sz="1200">
                <a:latin typeface="Calibri"/>
                <a:ea typeface="Calibri"/>
                <a:cs typeface="Calibri"/>
                <a:sym typeface="Calibri"/>
              </a:endParaRPr>
            </a:p>
          </p:txBody>
        </p:sp>
        <p:sp>
          <p:nvSpPr>
            <p:cNvPr id="15240" name="Google Shape;15240;p537"/>
            <p:cNvSpPr/>
            <p:nvPr/>
          </p:nvSpPr>
          <p:spPr>
            <a:xfrm>
              <a:off x="5973500" y="4452400"/>
              <a:ext cx="1293300" cy="255600"/>
            </a:xfrm>
            <a:prstGeom prst="roundRect">
              <a:avLst>
                <a:gd fmla="val 16667" name="adj"/>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Roboto"/>
                <a:ea typeface="Roboto"/>
                <a:cs typeface="Roboto"/>
                <a:sym typeface="Roboto"/>
              </a:endParaRPr>
            </a:p>
          </p:txBody>
        </p:sp>
      </p:grpSp>
      <p:sp>
        <p:nvSpPr>
          <p:cNvPr id="15241" name="Google Shape;15241;p537"/>
          <p:cNvSpPr txBox="1"/>
          <p:nvPr/>
        </p:nvSpPr>
        <p:spPr>
          <a:xfrm>
            <a:off x="4416750" y="2122800"/>
            <a:ext cx="4130400" cy="1046700"/>
          </a:xfrm>
          <a:prstGeom prst="rect">
            <a:avLst/>
          </a:prstGeom>
          <a:solidFill>
            <a:schemeClr val="accent6"/>
          </a:solidFill>
          <a:ln cap="flat" cmpd="sng" w="28575">
            <a:solidFill>
              <a:schemeClr val="dk1"/>
            </a:solidFill>
            <a:prstDash val="solid"/>
            <a:round/>
            <a:headEnd len="sm" w="sm" type="none"/>
            <a:tailEnd len="sm" w="sm" type="none"/>
          </a:ln>
        </p:spPr>
        <p:txBody>
          <a:bodyPr anchorCtr="0" anchor="t" bIns="91425" lIns="91425" spcFirstLastPara="1" rIns="91425" wrap="square" tIns="91425">
            <a:spAutoFit/>
          </a:bodyPr>
          <a:lstStyle/>
          <a:p>
            <a:pPr indent="0" lvl="0" marL="0" rtl="0" algn="l">
              <a:lnSpc>
                <a:spcPct val="115000"/>
              </a:lnSpc>
              <a:spcBef>
                <a:spcPts val="1200"/>
              </a:spcBef>
              <a:spcAft>
                <a:spcPts val="1200"/>
              </a:spcAft>
              <a:buNone/>
            </a:pPr>
            <a:r>
              <a:rPr lang="en" sz="1000"/>
              <a:t>One of the most valuable aspects of the course was the internship hour requirement because it required me to connect real leadership experiences to the Ohio Principal Standards in authentic ways…That level of practical reflection was one of the most meaningful parts of the course. (CoursEval = anonymous)</a:t>
            </a:r>
            <a:endParaRPr sz="10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5" name="Shape 15245"/>
        <p:cNvGrpSpPr/>
        <p:nvPr/>
      </p:nvGrpSpPr>
      <p:grpSpPr>
        <a:xfrm>
          <a:off x="0" y="0"/>
          <a:ext cx="0" cy="0"/>
          <a:chOff x="0" y="0"/>
          <a:chExt cx="0" cy="0"/>
        </a:xfrm>
      </p:grpSpPr>
      <p:sp>
        <p:nvSpPr>
          <p:cNvPr id="15246" name="Google Shape;15246;p538"/>
          <p:cNvSpPr txBox="1"/>
          <p:nvPr>
            <p:ph idx="9" type="title"/>
          </p:nvPr>
        </p:nvSpPr>
        <p:spPr>
          <a:xfrm>
            <a:off x="872100" y="37687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Overview</a:t>
            </a:r>
            <a:endParaRPr/>
          </a:p>
        </p:txBody>
      </p:sp>
      <p:sp>
        <p:nvSpPr>
          <p:cNvPr id="15247" name="Google Shape;15247;p538"/>
          <p:cNvSpPr txBox="1"/>
          <p:nvPr>
            <p:ph idx="9" type="title"/>
          </p:nvPr>
        </p:nvSpPr>
        <p:spPr>
          <a:xfrm>
            <a:off x="502000" y="1138325"/>
            <a:ext cx="2507100" cy="755700"/>
          </a:xfrm>
          <a:prstGeom prst="rect">
            <a:avLst/>
          </a:prstGeom>
          <a:solidFill>
            <a:srgbClr val="F9FAFD"/>
          </a:solidFill>
          <a:ln cap="flat" cmpd="sng" w="19050">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42857"/>
              </a:lnSpc>
              <a:spcBef>
                <a:spcPts val="0"/>
              </a:spcBef>
              <a:spcAft>
                <a:spcPts val="0"/>
              </a:spcAft>
              <a:buNone/>
            </a:pPr>
            <a:r>
              <a:rPr lang="en" sz="1550">
                <a:latin typeface="Poppins ExtraBold"/>
                <a:ea typeface="Poppins ExtraBold"/>
                <a:cs typeface="Poppins ExtraBold"/>
                <a:sym typeface="Poppins ExtraBold"/>
              </a:rPr>
              <a:t>Meaningful Internship Experiences</a:t>
            </a:r>
            <a:endParaRPr b="1">
              <a:latin typeface="Poppins"/>
              <a:ea typeface="Poppins"/>
              <a:cs typeface="Poppins"/>
              <a:sym typeface="Poppins"/>
            </a:endParaRPr>
          </a:p>
        </p:txBody>
      </p:sp>
      <p:sp>
        <p:nvSpPr>
          <p:cNvPr id="15248" name="Google Shape;15248;p538"/>
          <p:cNvSpPr txBox="1"/>
          <p:nvPr>
            <p:ph idx="9" type="title"/>
          </p:nvPr>
        </p:nvSpPr>
        <p:spPr>
          <a:xfrm>
            <a:off x="3254900" y="1053150"/>
            <a:ext cx="2808000" cy="755700"/>
          </a:xfrm>
          <a:prstGeom prst="rect">
            <a:avLst/>
          </a:prstGeom>
          <a:solidFill>
            <a:srgbClr val="EFEFEF"/>
          </a:solidFill>
        </p:spPr>
        <p:txBody>
          <a:bodyPr anchorCtr="0" anchor="t" bIns="91425" lIns="91425" spcFirstLastPara="1" rIns="91425" wrap="square" tIns="91425">
            <a:noAutofit/>
          </a:bodyPr>
          <a:lstStyle/>
          <a:p>
            <a:pPr indent="0" lvl="0" marL="0" rtl="0" algn="ctr">
              <a:spcBef>
                <a:spcPts val="0"/>
              </a:spcBef>
              <a:spcAft>
                <a:spcPts val="0"/>
              </a:spcAft>
              <a:buNone/>
            </a:pPr>
            <a:r>
              <a:t/>
            </a:r>
            <a:endParaRPr/>
          </a:p>
          <a:p>
            <a:pPr indent="0" lvl="0" marL="0" rtl="0" algn="ctr">
              <a:spcBef>
                <a:spcPts val="0"/>
              </a:spcBef>
              <a:spcAft>
                <a:spcPts val="0"/>
              </a:spcAft>
              <a:buNone/>
            </a:pPr>
            <a:r>
              <a:t/>
            </a:r>
            <a:endParaRPr b="0" sz="2900">
              <a:latin typeface="Fira Sans ExtraBold"/>
              <a:ea typeface="Fira Sans ExtraBold"/>
              <a:cs typeface="Fira Sans ExtraBold"/>
              <a:sym typeface="Fira Sans ExtraBold"/>
            </a:endParaRPr>
          </a:p>
          <a:p>
            <a:pPr indent="0" lvl="0" marL="0" rtl="0" algn="ctr">
              <a:lnSpc>
                <a:spcPct val="142857"/>
              </a:lnSpc>
              <a:spcBef>
                <a:spcPts val="0"/>
              </a:spcBef>
              <a:spcAft>
                <a:spcPts val="0"/>
              </a:spcAft>
              <a:buNone/>
            </a:pPr>
            <a:r>
              <a:t/>
            </a:r>
            <a:endParaRPr/>
          </a:p>
        </p:txBody>
      </p:sp>
      <p:sp>
        <p:nvSpPr>
          <p:cNvPr id="15249" name="Google Shape;15249;p538"/>
          <p:cNvSpPr txBox="1"/>
          <p:nvPr>
            <p:ph idx="9" type="title"/>
          </p:nvPr>
        </p:nvSpPr>
        <p:spPr>
          <a:xfrm>
            <a:off x="3364775" y="1138325"/>
            <a:ext cx="2507100" cy="755700"/>
          </a:xfrm>
          <a:prstGeom prst="rect">
            <a:avLst/>
          </a:prstGeom>
          <a:solidFill>
            <a:srgbClr val="F9FAFD"/>
          </a:solidFill>
          <a:ln cap="flat" cmpd="sng" w="19050">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42857"/>
              </a:lnSpc>
              <a:spcBef>
                <a:spcPts val="0"/>
              </a:spcBef>
              <a:spcAft>
                <a:spcPts val="0"/>
              </a:spcAft>
              <a:buNone/>
            </a:pPr>
            <a:r>
              <a:t/>
            </a:r>
            <a:endParaRPr sz="200">
              <a:latin typeface="Roboto ExtraBold"/>
              <a:ea typeface="Roboto ExtraBold"/>
              <a:cs typeface="Roboto ExtraBold"/>
              <a:sym typeface="Roboto ExtraBold"/>
            </a:endParaRPr>
          </a:p>
          <a:p>
            <a:pPr indent="0" lvl="0" marL="0" rtl="0" algn="ctr">
              <a:lnSpc>
                <a:spcPct val="142857"/>
              </a:lnSpc>
              <a:spcBef>
                <a:spcPts val="0"/>
              </a:spcBef>
              <a:spcAft>
                <a:spcPts val="0"/>
              </a:spcAft>
              <a:buNone/>
            </a:pPr>
            <a:r>
              <a:t/>
            </a:r>
            <a:endParaRPr sz="200">
              <a:latin typeface="Roboto ExtraBold"/>
              <a:ea typeface="Roboto ExtraBold"/>
              <a:cs typeface="Roboto ExtraBold"/>
              <a:sym typeface="Roboto ExtraBold"/>
            </a:endParaRPr>
          </a:p>
          <a:p>
            <a:pPr indent="0" lvl="0" marL="0" rtl="0" algn="ctr">
              <a:lnSpc>
                <a:spcPct val="142857"/>
              </a:lnSpc>
              <a:spcBef>
                <a:spcPts val="0"/>
              </a:spcBef>
              <a:spcAft>
                <a:spcPts val="0"/>
              </a:spcAft>
              <a:buNone/>
            </a:pPr>
            <a:r>
              <a:t/>
            </a:r>
            <a:endParaRPr sz="200">
              <a:latin typeface="Roboto ExtraBold"/>
              <a:ea typeface="Roboto ExtraBold"/>
              <a:cs typeface="Roboto ExtraBold"/>
              <a:sym typeface="Roboto ExtraBold"/>
            </a:endParaRPr>
          </a:p>
          <a:p>
            <a:pPr indent="0" lvl="0" marL="0" rtl="0" algn="ctr">
              <a:lnSpc>
                <a:spcPct val="142857"/>
              </a:lnSpc>
              <a:spcBef>
                <a:spcPts val="0"/>
              </a:spcBef>
              <a:spcAft>
                <a:spcPts val="0"/>
              </a:spcAft>
              <a:buNone/>
            </a:pPr>
            <a:r>
              <a:rPr lang="en" sz="1550">
                <a:latin typeface="Poppins ExtraBold"/>
                <a:ea typeface="Poppins ExtraBold"/>
                <a:cs typeface="Poppins ExtraBold"/>
                <a:sym typeface="Poppins ExtraBold"/>
              </a:rPr>
              <a:t>Access</a:t>
            </a:r>
            <a:endParaRPr b="1">
              <a:latin typeface="Poppins"/>
              <a:ea typeface="Poppins"/>
              <a:cs typeface="Poppins"/>
              <a:sym typeface="Poppins"/>
            </a:endParaRPr>
          </a:p>
        </p:txBody>
      </p:sp>
      <p:sp>
        <p:nvSpPr>
          <p:cNvPr id="15250" name="Google Shape;15250;p538"/>
          <p:cNvSpPr txBox="1"/>
          <p:nvPr>
            <p:ph idx="9" type="title"/>
          </p:nvPr>
        </p:nvSpPr>
        <p:spPr>
          <a:xfrm>
            <a:off x="6227550" y="1138325"/>
            <a:ext cx="2507100" cy="755700"/>
          </a:xfrm>
          <a:prstGeom prst="rect">
            <a:avLst/>
          </a:prstGeom>
          <a:solidFill>
            <a:srgbClr val="F9FAFD"/>
          </a:solidFill>
          <a:ln cap="flat" cmpd="sng" w="19050">
            <a:solidFill>
              <a:schemeClr val="dk2"/>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42857"/>
              </a:lnSpc>
              <a:spcBef>
                <a:spcPts val="0"/>
              </a:spcBef>
              <a:spcAft>
                <a:spcPts val="0"/>
              </a:spcAft>
              <a:buNone/>
            </a:pPr>
            <a:r>
              <a:rPr lang="en" sz="1550">
                <a:latin typeface="Poppins ExtraBold"/>
                <a:ea typeface="Poppins ExtraBold"/>
                <a:cs typeface="Poppins ExtraBold"/>
                <a:sym typeface="Poppins ExtraBold"/>
              </a:rPr>
              <a:t>Quality Preparation Improves Outcomes</a:t>
            </a:r>
            <a:endParaRPr sz="1550">
              <a:latin typeface="Poppins ExtraBold"/>
              <a:ea typeface="Poppins ExtraBold"/>
              <a:cs typeface="Poppins ExtraBold"/>
              <a:sym typeface="Poppins ExtraBold"/>
            </a:endParaRPr>
          </a:p>
        </p:txBody>
      </p:sp>
      <p:sp>
        <p:nvSpPr>
          <p:cNvPr id="15251" name="Google Shape;15251;p538"/>
          <p:cNvSpPr txBox="1"/>
          <p:nvPr>
            <p:ph idx="4294967295" type="body"/>
          </p:nvPr>
        </p:nvSpPr>
        <p:spPr>
          <a:xfrm>
            <a:off x="502000" y="1955950"/>
            <a:ext cx="2562300" cy="211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Open Sans"/>
                <a:ea typeface="Open Sans"/>
                <a:cs typeface="Open Sans"/>
                <a:sym typeface="Open Sans"/>
              </a:rPr>
              <a:t>Only 40% of principals reported having had an internship during their preparation that </a:t>
            </a:r>
            <a:r>
              <a:rPr b="1" lang="en" sz="1200">
                <a:solidFill>
                  <a:schemeClr val="dk2"/>
                </a:solidFill>
                <a:latin typeface="Open Sans"/>
                <a:ea typeface="Open Sans"/>
                <a:cs typeface="Open Sans"/>
                <a:sym typeface="Open Sans"/>
              </a:rPr>
              <a:t>allowed them to take on real leadership responsibilities</a:t>
            </a:r>
            <a:r>
              <a:rPr b="1" lang="en" sz="1200">
                <a:solidFill>
                  <a:srgbClr val="38761D"/>
                </a:solidFill>
                <a:latin typeface="Open Sans"/>
                <a:ea typeface="Open Sans"/>
                <a:cs typeface="Open Sans"/>
                <a:sym typeface="Open Sans"/>
              </a:rPr>
              <a:t> </a:t>
            </a:r>
            <a:r>
              <a:rPr lang="en" sz="1200">
                <a:latin typeface="Open Sans"/>
                <a:ea typeface="Open Sans"/>
                <a:cs typeface="Open Sans"/>
                <a:sym typeface="Open Sans"/>
              </a:rPr>
              <a:t>characteristic of a high-quality internship experience, and very few in-service principals reported having access to coaching or mentoring.</a:t>
            </a:r>
            <a:r>
              <a:rPr lang="en" sz="900">
                <a:latin typeface="Arial"/>
                <a:ea typeface="Arial"/>
                <a:cs typeface="Arial"/>
                <a:sym typeface="Arial"/>
              </a:rPr>
              <a:t> </a:t>
            </a:r>
            <a:endParaRPr sz="1200"/>
          </a:p>
        </p:txBody>
      </p:sp>
      <p:sp>
        <p:nvSpPr>
          <p:cNvPr id="15252" name="Google Shape;15252;p538"/>
          <p:cNvSpPr txBox="1"/>
          <p:nvPr/>
        </p:nvSpPr>
        <p:spPr>
          <a:xfrm>
            <a:off x="3309575" y="1909125"/>
            <a:ext cx="2617500" cy="2586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Principals in high-poverty schools have significantly less access to high-quality learning opportunities, including mentoring, coaching, and cohort-based preparation, than their peers in low-poverty schools. Despite a strong desire for additional professional development, many </a:t>
            </a:r>
            <a:r>
              <a:rPr b="1" lang="en" sz="1200">
                <a:solidFill>
                  <a:schemeClr val="dk2"/>
                </a:solidFill>
                <a:latin typeface="Open Sans"/>
                <a:ea typeface="Open Sans"/>
                <a:cs typeface="Open Sans"/>
                <a:sym typeface="Open Sans"/>
              </a:rPr>
              <a:t>principals face barriers such as limited time and insufficient funding</a:t>
            </a:r>
            <a:r>
              <a:rPr b="1" lang="en" sz="1200">
                <a:solidFill>
                  <a:srgbClr val="38761D"/>
                </a:solidFill>
                <a:latin typeface="Open Sans"/>
                <a:ea typeface="Open Sans"/>
                <a:cs typeface="Open Sans"/>
                <a:sym typeface="Open Sans"/>
              </a:rPr>
              <a:t> </a:t>
            </a:r>
            <a:r>
              <a:rPr lang="en" sz="1200">
                <a:solidFill>
                  <a:schemeClr val="dk1"/>
                </a:solidFill>
                <a:latin typeface="Open Sans"/>
                <a:ea typeface="Open Sans"/>
                <a:cs typeface="Open Sans"/>
                <a:sym typeface="Open Sans"/>
              </a:rPr>
              <a:t>to participate.</a:t>
            </a:r>
            <a:endParaRPr/>
          </a:p>
        </p:txBody>
      </p:sp>
      <p:sp>
        <p:nvSpPr>
          <p:cNvPr id="15253" name="Google Shape;15253;p538"/>
          <p:cNvSpPr txBox="1"/>
          <p:nvPr/>
        </p:nvSpPr>
        <p:spPr>
          <a:xfrm>
            <a:off x="6227550" y="1998400"/>
            <a:ext cx="2507100" cy="2031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The literature illustrates the importance of </a:t>
            </a:r>
            <a:r>
              <a:rPr b="1" lang="en" sz="1200">
                <a:solidFill>
                  <a:schemeClr val="dk2"/>
                </a:solidFill>
                <a:latin typeface="Open Sans"/>
                <a:ea typeface="Open Sans"/>
                <a:cs typeface="Open Sans"/>
                <a:sym typeface="Open Sans"/>
              </a:rPr>
              <a:t>field-based internships and problem-based learning</a:t>
            </a:r>
            <a:r>
              <a:rPr b="1" lang="en" sz="1200">
                <a:solidFill>
                  <a:srgbClr val="38761D"/>
                </a:solidFill>
                <a:latin typeface="Open Sans"/>
                <a:ea typeface="Open Sans"/>
                <a:cs typeface="Open Sans"/>
                <a:sym typeface="Open Sans"/>
              </a:rPr>
              <a:t> </a:t>
            </a:r>
            <a:r>
              <a:rPr lang="en" sz="1200">
                <a:solidFill>
                  <a:schemeClr val="dk1"/>
                </a:solidFill>
                <a:latin typeface="Open Sans"/>
                <a:ea typeface="Open Sans"/>
                <a:cs typeface="Open Sans"/>
                <a:sym typeface="Open Sans"/>
              </a:rPr>
              <a:t>opportunities. The efficacy of these opportunities is enhanced when they include an </a:t>
            </a:r>
            <a:r>
              <a:rPr b="1" lang="en" sz="1200">
                <a:solidFill>
                  <a:schemeClr val="dk2"/>
                </a:solidFill>
                <a:latin typeface="Open Sans"/>
                <a:ea typeface="Open Sans"/>
                <a:cs typeface="Open Sans"/>
                <a:sym typeface="Open Sans"/>
              </a:rPr>
              <a:t>experienced mentor or coach</a:t>
            </a:r>
            <a:r>
              <a:rPr lang="en" sz="1200">
                <a:solidFill>
                  <a:schemeClr val="dk1"/>
                </a:solidFill>
                <a:latin typeface="Open Sans"/>
                <a:ea typeface="Open Sans"/>
                <a:cs typeface="Open Sans"/>
                <a:sym typeface="Open Sans"/>
              </a:rPr>
              <a:t> who can provide support and guidance.</a:t>
            </a:r>
            <a:r>
              <a:rPr lang="en" sz="1100">
                <a:solidFill>
                  <a:schemeClr val="dk1"/>
                </a:solidFill>
              </a:rPr>
              <a:t> </a:t>
            </a:r>
            <a:endParaRPr/>
          </a:p>
        </p:txBody>
      </p:sp>
      <p:sp>
        <p:nvSpPr>
          <p:cNvPr id="15254" name="Google Shape;15254;p538"/>
          <p:cNvSpPr txBox="1"/>
          <p:nvPr/>
        </p:nvSpPr>
        <p:spPr>
          <a:xfrm>
            <a:off x="232650" y="4429800"/>
            <a:ext cx="8784300" cy="523200"/>
          </a:xfrm>
          <a:prstGeom prst="rect">
            <a:avLst/>
          </a:prstGeom>
          <a:solidFill>
            <a:srgbClr val="F1F1F1"/>
          </a:solid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100">
                <a:solidFill>
                  <a:schemeClr val="dk1"/>
                </a:solidFill>
                <a:latin typeface="Fira Sans"/>
                <a:ea typeface="Fira Sans"/>
                <a:cs typeface="Fira Sans"/>
                <a:sym typeface="Fira Sans"/>
              </a:rPr>
              <a:t>Darling-Hammond, L., Wechsler, M. E., Levin, S., Leung-Gagné, M., &amp; Tozer, S. (2022). </a:t>
            </a:r>
            <a:r>
              <a:rPr i="1" lang="en" sz="1100">
                <a:solidFill>
                  <a:schemeClr val="dk1"/>
                </a:solidFill>
                <a:latin typeface="Fira Sans"/>
                <a:ea typeface="Fira Sans"/>
                <a:cs typeface="Fira Sans"/>
                <a:sym typeface="Fira Sans"/>
              </a:rPr>
              <a:t>Developing effective principals: What kind of learning matters?</a:t>
            </a:r>
            <a:r>
              <a:rPr lang="en" sz="1100">
                <a:solidFill>
                  <a:schemeClr val="dk1"/>
                </a:solidFill>
                <a:latin typeface="Fira Sans"/>
                <a:ea typeface="Fira Sans"/>
                <a:cs typeface="Fira Sans"/>
                <a:sym typeface="Fira Sans"/>
              </a:rPr>
              <a:t> [Report]. Learning Policy Institute. </a:t>
            </a:r>
            <a:r>
              <a:rPr lang="en" sz="1100" u="sng">
                <a:solidFill>
                  <a:schemeClr val="hlink"/>
                </a:solidFill>
                <a:latin typeface="Fira Sans"/>
                <a:ea typeface="Fira Sans"/>
                <a:cs typeface="Fira Sans"/>
                <a:sym typeface="Fira Sans"/>
                <a:hlinkClick r:id="rId3"/>
              </a:rPr>
              <a:t>https://doi.org/10.54300/641.201</a:t>
            </a:r>
            <a:r>
              <a:rPr lang="en" sz="1100">
                <a:solidFill>
                  <a:schemeClr val="dk1"/>
                </a:solidFill>
                <a:latin typeface="Fira Sans"/>
                <a:ea typeface="Fira Sans"/>
                <a:cs typeface="Fira Sans"/>
                <a:sym typeface="Fira Sans"/>
              </a:rPr>
              <a:t>. Updated September 14, 2023. </a:t>
            </a:r>
            <a:endParaRPr sz="1100">
              <a:latin typeface="Fira Sans"/>
              <a:ea typeface="Fira Sans"/>
              <a:cs typeface="Fira Sans"/>
              <a:sym typeface="Fira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58" name="Shape 15258"/>
        <p:cNvGrpSpPr/>
        <p:nvPr/>
      </p:nvGrpSpPr>
      <p:grpSpPr>
        <a:xfrm>
          <a:off x="0" y="0"/>
          <a:ext cx="0" cy="0"/>
          <a:chOff x="0" y="0"/>
          <a:chExt cx="0" cy="0"/>
        </a:xfrm>
      </p:grpSpPr>
      <p:sp>
        <p:nvSpPr>
          <p:cNvPr id="15259" name="Google Shape;15259;p539"/>
          <p:cNvSpPr txBox="1"/>
          <p:nvPr>
            <p:ph type="title"/>
          </p:nvPr>
        </p:nvSpPr>
        <p:spPr>
          <a:xfrm>
            <a:off x="910800" y="283925"/>
            <a:ext cx="7399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Questions &amp; Takeaways</a:t>
            </a:r>
            <a:endParaRPr/>
          </a:p>
        </p:txBody>
      </p:sp>
      <p:sp>
        <p:nvSpPr>
          <p:cNvPr id="15260" name="Google Shape;15260;p539"/>
          <p:cNvSpPr txBox="1"/>
          <p:nvPr/>
        </p:nvSpPr>
        <p:spPr>
          <a:xfrm>
            <a:off x="872100" y="805693"/>
            <a:ext cx="7399800" cy="3306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Discuss the </a:t>
            </a:r>
            <a:r>
              <a:rPr lang="en">
                <a:solidFill>
                  <a:schemeClr val="dk1"/>
                </a:solidFill>
                <a:latin typeface="Roboto"/>
                <a:ea typeface="Roboto"/>
                <a:cs typeface="Roboto"/>
                <a:sym typeface="Roboto"/>
              </a:rPr>
              <a:t>following questions with those around you.</a:t>
            </a:r>
            <a:r>
              <a:rPr lang="en">
                <a:solidFill>
                  <a:schemeClr val="dk1"/>
                </a:solidFill>
                <a:latin typeface="Roboto"/>
                <a:ea typeface="Roboto"/>
                <a:cs typeface="Roboto"/>
                <a:sym typeface="Roboto"/>
              </a:rPr>
              <a:t> </a:t>
            </a:r>
            <a:endParaRPr>
              <a:solidFill>
                <a:schemeClr val="dk1"/>
              </a:solidFill>
              <a:latin typeface="Roboto"/>
              <a:ea typeface="Roboto"/>
              <a:cs typeface="Roboto"/>
              <a:sym typeface="Roboto"/>
            </a:endParaRPr>
          </a:p>
          <a:p>
            <a:pPr indent="0" lvl="0" marL="0" rtl="0" algn="ctr">
              <a:spcBef>
                <a:spcPts val="0"/>
              </a:spcBef>
              <a:spcAft>
                <a:spcPts val="0"/>
              </a:spcAft>
              <a:buNone/>
            </a:pPr>
            <a:r>
              <a:t/>
            </a:r>
            <a:endParaRPr>
              <a:solidFill>
                <a:schemeClr val="dk1"/>
              </a:solidFill>
              <a:latin typeface="Roboto"/>
              <a:ea typeface="Roboto"/>
              <a:cs typeface="Roboto"/>
              <a:sym typeface="Roboto"/>
            </a:endParaRPr>
          </a:p>
        </p:txBody>
      </p:sp>
      <p:sp>
        <p:nvSpPr>
          <p:cNvPr id="15261" name="Google Shape;15261;p539"/>
          <p:cNvSpPr txBox="1"/>
          <p:nvPr/>
        </p:nvSpPr>
        <p:spPr>
          <a:xfrm>
            <a:off x="958275" y="1353150"/>
            <a:ext cx="7661100" cy="3879000"/>
          </a:xfrm>
          <a:prstGeom prst="rect">
            <a:avLst/>
          </a:prstGeom>
          <a:noFill/>
          <a:ln>
            <a:noFill/>
          </a:ln>
        </p:spPr>
        <p:txBody>
          <a:bodyPr anchorCtr="0" anchor="t" bIns="91425" lIns="91425" spcFirstLastPara="1" rIns="91425" wrap="square" tIns="91425">
            <a:spAutoFit/>
          </a:bodyPr>
          <a:lstStyle/>
          <a:p>
            <a:pPr indent="-381000" lvl="0" marL="457200" rtl="0" algn="l">
              <a:spcBef>
                <a:spcPts val="0"/>
              </a:spcBef>
              <a:spcAft>
                <a:spcPts val="0"/>
              </a:spcAft>
              <a:buClr>
                <a:schemeClr val="lt1"/>
              </a:buClr>
              <a:buSzPts val="2400"/>
              <a:buFont typeface="Poppins"/>
              <a:buChar char="●"/>
            </a:pPr>
            <a:r>
              <a:rPr i="1" lang="en" sz="2400">
                <a:solidFill>
                  <a:schemeClr val="lt1"/>
                </a:solidFill>
                <a:latin typeface="Poppins"/>
                <a:ea typeface="Poppins"/>
                <a:cs typeface="Poppins"/>
                <a:sym typeface="Poppins"/>
              </a:rPr>
              <a:t>What authentic experiences do your graduate students take part in?</a:t>
            </a:r>
            <a:endParaRPr i="1" sz="2400">
              <a:solidFill>
                <a:schemeClr val="lt1"/>
              </a:solidFill>
              <a:latin typeface="Poppins"/>
              <a:ea typeface="Poppins"/>
              <a:cs typeface="Poppins"/>
              <a:sym typeface="Poppins"/>
            </a:endParaRPr>
          </a:p>
          <a:p>
            <a:pPr indent="0" lvl="0" marL="457200" rtl="0" algn="l">
              <a:spcBef>
                <a:spcPts val="0"/>
              </a:spcBef>
              <a:spcAft>
                <a:spcPts val="0"/>
              </a:spcAft>
              <a:buNone/>
            </a:pPr>
            <a:r>
              <a:t/>
            </a:r>
            <a:endParaRPr i="1" sz="2400">
              <a:solidFill>
                <a:schemeClr val="lt1"/>
              </a:solidFill>
              <a:latin typeface="Poppins"/>
              <a:ea typeface="Poppins"/>
              <a:cs typeface="Poppins"/>
              <a:sym typeface="Poppins"/>
            </a:endParaRPr>
          </a:p>
          <a:p>
            <a:pPr indent="-381000" lvl="0" marL="457200" rtl="0" algn="l">
              <a:spcBef>
                <a:spcPts val="0"/>
              </a:spcBef>
              <a:spcAft>
                <a:spcPts val="0"/>
              </a:spcAft>
              <a:buClr>
                <a:schemeClr val="lt1"/>
              </a:buClr>
              <a:buSzPts val="2400"/>
              <a:buFont typeface="Poppins"/>
              <a:buChar char="●"/>
            </a:pPr>
            <a:r>
              <a:rPr i="1" lang="en" sz="2400">
                <a:solidFill>
                  <a:schemeClr val="lt1"/>
                </a:solidFill>
                <a:latin typeface="Poppins"/>
                <a:ea typeface="Poppins"/>
                <a:cs typeface="Poppins"/>
                <a:sym typeface="Poppins"/>
              </a:rPr>
              <a:t>What challenges do you have </a:t>
            </a:r>
            <a:br>
              <a:rPr i="1" lang="en" sz="2400">
                <a:solidFill>
                  <a:schemeClr val="lt1"/>
                </a:solidFill>
                <a:latin typeface="Poppins"/>
                <a:ea typeface="Poppins"/>
                <a:cs typeface="Poppins"/>
                <a:sym typeface="Poppins"/>
              </a:rPr>
            </a:br>
            <a:r>
              <a:rPr i="1" lang="en" sz="2400">
                <a:solidFill>
                  <a:schemeClr val="lt1"/>
                </a:solidFill>
                <a:latin typeface="Poppins"/>
                <a:ea typeface="Poppins"/>
                <a:cs typeface="Poppins"/>
                <a:sym typeface="Poppins"/>
              </a:rPr>
              <a:t>developing these experiences?</a:t>
            </a:r>
            <a:br>
              <a:rPr i="1" lang="en" sz="2400">
                <a:solidFill>
                  <a:schemeClr val="lt1"/>
                </a:solidFill>
                <a:latin typeface="Poppins"/>
                <a:ea typeface="Poppins"/>
                <a:cs typeface="Poppins"/>
                <a:sym typeface="Poppins"/>
              </a:rPr>
            </a:br>
            <a:endParaRPr i="1" sz="2400">
              <a:solidFill>
                <a:schemeClr val="lt1"/>
              </a:solidFill>
              <a:latin typeface="Poppins"/>
              <a:ea typeface="Poppins"/>
              <a:cs typeface="Poppins"/>
              <a:sym typeface="Poppins"/>
            </a:endParaRPr>
          </a:p>
          <a:p>
            <a:pPr indent="-381000" lvl="0" marL="457200" rtl="0" algn="l">
              <a:spcBef>
                <a:spcPts val="0"/>
              </a:spcBef>
              <a:spcAft>
                <a:spcPts val="0"/>
              </a:spcAft>
              <a:buClr>
                <a:schemeClr val="lt1"/>
              </a:buClr>
              <a:buSzPts val="2400"/>
              <a:buFont typeface="Poppins"/>
              <a:buChar char="●"/>
            </a:pPr>
            <a:r>
              <a:rPr i="1" lang="en" sz="2400">
                <a:solidFill>
                  <a:schemeClr val="lt1"/>
                </a:solidFill>
                <a:latin typeface="Poppins"/>
                <a:ea typeface="Poppins"/>
                <a:cs typeface="Poppins"/>
                <a:sym typeface="Poppins"/>
              </a:rPr>
              <a:t>What is something you took away from today?</a:t>
            </a:r>
            <a:endParaRPr i="1" sz="2400">
              <a:solidFill>
                <a:schemeClr val="lt1"/>
              </a:solidFill>
              <a:latin typeface="Poppins"/>
              <a:ea typeface="Poppins"/>
              <a:cs typeface="Poppins"/>
              <a:sym typeface="Poppins"/>
            </a:endParaRPr>
          </a:p>
          <a:p>
            <a:pPr indent="0" lvl="0" marL="457200" rtl="0" algn="l">
              <a:spcBef>
                <a:spcPts val="0"/>
              </a:spcBef>
              <a:spcAft>
                <a:spcPts val="0"/>
              </a:spcAft>
              <a:buNone/>
            </a:pPr>
            <a:r>
              <a:t/>
            </a:r>
            <a:endParaRPr i="1" sz="2400">
              <a:solidFill>
                <a:schemeClr val="lt1"/>
              </a:solidFill>
              <a:latin typeface="Poppins"/>
              <a:ea typeface="Poppins"/>
              <a:cs typeface="Poppins"/>
              <a:sym typeface="Poppins"/>
            </a:endParaRPr>
          </a:p>
          <a:p>
            <a:pPr indent="0" lvl="0" marL="0" rtl="0" algn="l">
              <a:spcBef>
                <a:spcPts val="0"/>
              </a:spcBef>
              <a:spcAft>
                <a:spcPts val="0"/>
              </a:spcAft>
              <a:buNone/>
            </a:pPr>
            <a:r>
              <a:t/>
            </a:r>
            <a:endParaRPr i="1" sz="2400">
              <a:solidFill>
                <a:schemeClr val="lt1"/>
              </a:solidFill>
              <a:latin typeface="Poppins"/>
              <a:ea typeface="Poppins"/>
              <a:cs typeface="Poppins"/>
              <a:sym typeface="Poppins"/>
            </a:endParaRPr>
          </a:p>
        </p:txBody>
      </p:sp>
      <p:pic>
        <p:nvPicPr>
          <p:cNvPr descr="Post-it - 3 – Free Public Domain Image | Public Domain Pictures" id="15262" name="Google Shape;15262;p539"/>
          <p:cNvPicPr preferRelativeResize="0"/>
          <p:nvPr/>
        </p:nvPicPr>
        <p:blipFill rotWithShape="1">
          <a:blip r:embed="rId3">
            <a:alphaModFix/>
          </a:blip>
          <a:srcRect b="0" l="0" r="-21359" t="-21359"/>
          <a:stretch/>
        </p:blipFill>
        <p:spPr>
          <a:xfrm rot="1100193">
            <a:off x="6862864" y="1618994"/>
            <a:ext cx="2015295" cy="2015293"/>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EEEEE"/>
        </a:solidFill>
      </p:bgPr>
    </p:bg>
    <p:spTree>
      <p:nvGrpSpPr>
        <p:cNvPr id="15266" name="Shape 15266"/>
        <p:cNvGrpSpPr/>
        <p:nvPr/>
      </p:nvGrpSpPr>
      <p:grpSpPr>
        <a:xfrm>
          <a:off x="0" y="0"/>
          <a:ext cx="0" cy="0"/>
          <a:chOff x="0" y="0"/>
          <a:chExt cx="0" cy="0"/>
        </a:xfrm>
      </p:grpSpPr>
      <p:pic>
        <p:nvPicPr>
          <p:cNvPr id="15267" name="Google Shape;15267;p54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2.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3.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4.xml><?xml version="1.0" encoding="utf-8"?>
<a:theme xmlns:a="http://schemas.openxmlformats.org/drawingml/2006/main" xmlns:r="http://schemas.openxmlformats.org/officeDocument/2006/relationships" name="Podcast Infographics by Slidesgo">
  <a:themeElements>
    <a:clrScheme name="Simple Light">
      <a:dk1>
        <a:srgbClr val="000000"/>
      </a:dk1>
      <a:lt1>
        <a:srgbClr val="FFFFFF"/>
      </a:lt1>
      <a:dk2>
        <a:srgbClr val="224275"/>
      </a:dk2>
      <a:lt2>
        <a:srgbClr val="0F96A6"/>
      </a:lt2>
      <a:accent1>
        <a:srgbClr val="15BFAD"/>
      </a:accent1>
      <a:accent2>
        <a:srgbClr val="E06534"/>
      </a:accent2>
      <a:accent3>
        <a:srgbClr val="CA2928"/>
      </a:accent3>
      <a:accent4>
        <a:srgbClr val="FFCE0F"/>
      </a:accent4>
      <a:accent5>
        <a:srgbClr val="590212"/>
      </a:accent5>
      <a:accent6>
        <a:srgbClr val="D90467"/>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5.xml><?xml version="1.0" encoding="utf-8"?>
<a:theme xmlns:a="http://schemas.openxmlformats.org/drawingml/2006/main" xmlns:r="http://schemas.openxmlformats.org/officeDocument/2006/relationships" name="Topology - Master of Science in Mathematics by Slidesgo">
  <a:themeElements>
    <a:clrScheme name="Simple Light">
      <a:dk1>
        <a:srgbClr val="233251"/>
      </a:dk1>
      <a:lt1>
        <a:srgbClr val="34579E"/>
      </a:lt1>
      <a:dk2>
        <a:srgbClr val="36867D"/>
      </a:dk2>
      <a:lt2>
        <a:srgbClr val="70A19C"/>
      </a:lt2>
      <a:accent1>
        <a:srgbClr val="F1F1F1"/>
      </a:accent1>
      <a:accent2>
        <a:srgbClr val="FFFFFF"/>
      </a:accent2>
      <a:accent3>
        <a:srgbClr val="FFFFFF"/>
      </a:accent3>
      <a:accent4>
        <a:srgbClr val="FFFFFF"/>
      </a:accent4>
      <a:accent5>
        <a:srgbClr val="FFFFFF"/>
      </a:accent5>
      <a:accent6>
        <a:srgbClr val="FFFFFF"/>
      </a:accent6>
      <a:hlink>
        <a:srgbClr val="23325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